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0" r:id="rId5"/>
    <p:sldId id="258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75" autoAdjust="0"/>
  </p:normalViewPr>
  <p:slideViewPr>
    <p:cSldViewPr>
      <p:cViewPr>
        <p:scale>
          <a:sx n="57" d="100"/>
          <a:sy n="57" d="100"/>
        </p:scale>
        <p:origin x="-684" y="-2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30698599"/>
      </p:ext>
    </p:extLst>
  </p:cSld>
  <p:clrMapOvr>
    <a:masterClrMapping/>
  </p:clrMapOvr>
  <p:transition>
    <p:cover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663982050"/>
      </p:ext>
    </p:extLst>
  </p:cSld>
  <p:clrMapOvr>
    <a:masterClrMapping/>
  </p:clrMapOvr>
  <p:transition>
    <p:cover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268847449"/>
      </p:ext>
    </p:extLst>
  </p:cSld>
  <p:clrMapOvr>
    <a:masterClrMapping/>
  </p:clrMapOvr>
  <p:transition>
    <p:cover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5667225"/>
      </p:ext>
    </p:extLst>
  </p:cSld>
  <p:clrMapOvr>
    <a:masterClrMapping/>
  </p:clrMapOvr>
  <p:transition>
    <p:cover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723648846"/>
      </p:ext>
    </p:extLst>
  </p:cSld>
  <p:clrMapOvr>
    <a:masterClrMapping/>
  </p:clrMapOvr>
  <p:transition>
    <p:cover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588605752"/>
      </p:ext>
    </p:extLst>
  </p:cSld>
  <p:clrMapOvr>
    <a:masterClrMapping/>
  </p:clrMapOvr>
  <p:transition>
    <p:cover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63568043"/>
      </p:ext>
    </p:extLst>
  </p:cSld>
  <p:clrMapOvr>
    <a:masterClrMapping/>
  </p:clrMapOvr>
  <p:transition>
    <p:cover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880618571"/>
      </p:ext>
    </p:extLst>
  </p:cSld>
  <p:clrMapOvr>
    <a:masterClrMapping/>
  </p:clrMapOvr>
  <p:transition>
    <p:cover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86650182"/>
      </p:ext>
    </p:extLst>
  </p:cSld>
  <p:clrMapOvr>
    <a:masterClrMapping/>
  </p:clrMapOvr>
  <p:transition>
    <p:cover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022001088"/>
      </p:ext>
    </p:extLst>
  </p:cSld>
  <p:clrMapOvr>
    <a:masterClrMapping/>
  </p:clrMapOvr>
  <p:transition>
    <p:cover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47379033"/>
      </p:ext>
    </p:extLst>
  </p:cSld>
  <p:clrMapOvr>
    <a:masterClrMapping/>
  </p:clrMapOvr>
  <p:transition>
    <p:cover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960865-78B3-4932-B887-8CF21CAA3748}" type="datetimeFigureOut">
              <a:rPr lang="en-US" smtClean="0"/>
              <a:pPr/>
              <a:t>9/15/2014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E8119B-75D1-4126-AC35-513E8CD885E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46112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cover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90600" y="1447800"/>
            <a:ext cx="7772400" cy="1470025"/>
          </a:xfrm>
        </p:spPr>
        <p:txBody>
          <a:bodyPr/>
          <a:lstStyle/>
          <a:p>
            <a:r>
              <a:rPr lang="es-PR" b="1" dirty="0" smtClean="0"/>
              <a:t>Le </a:t>
            </a:r>
            <a:r>
              <a:rPr lang="es-PR" b="1" dirty="0" err="1" smtClean="0"/>
              <a:t>Miroir</a:t>
            </a:r>
            <a:r>
              <a:rPr lang="es-PR" b="1" dirty="0" smtClean="0"/>
              <a:t> de </a:t>
            </a:r>
            <a:r>
              <a:rPr lang="es-PR" b="1" dirty="0" err="1" smtClean="0"/>
              <a:t>l’estime</a:t>
            </a:r>
            <a:r>
              <a:rPr lang="es-PR" b="1" dirty="0" smtClean="0"/>
              <a:t> de </a:t>
            </a:r>
            <a:r>
              <a:rPr lang="es-PR" b="1" dirty="0" err="1" smtClean="0"/>
              <a:t>soi</a:t>
            </a:r>
            <a:endParaRPr lang="es-PR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38400" y="3048000"/>
            <a:ext cx="5867400" cy="1752600"/>
          </a:xfrm>
        </p:spPr>
        <p:txBody>
          <a:bodyPr/>
          <a:lstStyle/>
          <a:p>
            <a:r>
              <a:rPr lang="es-PR" dirty="0" smtClean="0">
                <a:solidFill>
                  <a:srgbClr val="FF0000"/>
                </a:solidFill>
              </a:rPr>
              <a:t>Les Sept </a:t>
            </a:r>
            <a:r>
              <a:rPr lang="es-PR" dirty="0" err="1" smtClean="0">
                <a:solidFill>
                  <a:srgbClr val="FF0000"/>
                </a:solidFill>
              </a:rPr>
              <a:t>Premières</a:t>
            </a:r>
            <a:r>
              <a:rPr lang="es-PR" dirty="0" smtClean="0">
                <a:solidFill>
                  <a:srgbClr val="FF0000"/>
                </a:solidFill>
              </a:rPr>
              <a:t> </a:t>
            </a:r>
            <a:r>
              <a:rPr lang="es-PR" dirty="0" err="1" smtClean="0">
                <a:solidFill>
                  <a:srgbClr val="FF0000"/>
                </a:solidFill>
              </a:rPr>
              <a:t>Années</a:t>
            </a:r>
            <a:endParaRPr lang="es-PR" dirty="0" smtClean="0">
              <a:solidFill>
                <a:srgbClr val="FF0000"/>
              </a:solidFill>
            </a:endParaRPr>
          </a:p>
          <a:p>
            <a:r>
              <a:rPr lang="es-PR" dirty="0" err="1" smtClean="0">
                <a:solidFill>
                  <a:srgbClr val="FF0000"/>
                </a:solidFill>
              </a:rPr>
              <a:t>Chapître</a:t>
            </a:r>
            <a:r>
              <a:rPr lang="es-PR" dirty="0" smtClean="0">
                <a:solidFill>
                  <a:srgbClr val="FF0000"/>
                </a:solidFill>
              </a:rPr>
              <a:t> 15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6" name="TextBox 5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7" name="Group 6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8" name="Rectangle 7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1" name="TextBox 10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19200108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547664" y="-76200"/>
            <a:ext cx="6758136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/>
              <a:t>Comment</a:t>
            </a:r>
            <a:r>
              <a:rPr lang="es-PR" sz="4200" b="1" dirty="0"/>
              <a:t> </a:t>
            </a:r>
            <a:r>
              <a:rPr lang="es-PR" sz="4200" b="1" dirty="0" err="1"/>
              <a:t>former</a:t>
            </a:r>
            <a:r>
              <a:rPr lang="es-PR" sz="4200" b="1" dirty="0"/>
              <a:t> </a:t>
            </a:r>
            <a:r>
              <a:rPr lang="es-PR" sz="4200" b="1" dirty="0" err="1"/>
              <a:t>l’estime</a:t>
            </a:r>
            <a:r>
              <a:rPr lang="es-PR" sz="4200" b="1" dirty="0"/>
              <a:t> de </a:t>
            </a:r>
            <a:r>
              <a:rPr lang="es-PR" sz="4200" b="1" dirty="0" err="1"/>
              <a:t>soi</a:t>
            </a:r>
            <a:r>
              <a:rPr lang="es-PR" sz="4200" b="1" dirty="0"/>
              <a:t> </a:t>
            </a:r>
            <a:r>
              <a:rPr lang="es-PR" sz="4200" b="1" dirty="0" err="1"/>
              <a:t>chez</a:t>
            </a:r>
            <a:r>
              <a:rPr lang="es-PR" sz="4200" b="1" dirty="0"/>
              <a:t> </a:t>
            </a:r>
            <a:r>
              <a:rPr lang="es-PR" sz="4200" b="1" dirty="0" err="1"/>
              <a:t>votre</a:t>
            </a:r>
            <a:r>
              <a:rPr lang="es-PR" sz="4200" b="1" dirty="0"/>
              <a:t> </a:t>
            </a:r>
            <a:r>
              <a:rPr lang="es-PR" sz="4200" b="1" dirty="0" err="1"/>
              <a:t>enfant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828800" y="1447800"/>
            <a:ext cx="6019800" cy="4525963"/>
          </a:xfrm>
        </p:spPr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s-PR" b="1" dirty="0" err="1"/>
              <a:t>Exprimez</a:t>
            </a:r>
            <a:r>
              <a:rPr lang="es-PR" b="1" dirty="0"/>
              <a:t> </a:t>
            </a:r>
            <a:r>
              <a:rPr lang="es-PR" b="1" dirty="0" err="1"/>
              <a:t>votre</a:t>
            </a:r>
            <a:r>
              <a:rPr lang="es-PR" b="1" dirty="0"/>
              <a:t> </a:t>
            </a:r>
            <a:r>
              <a:rPr lang="es-PR" b="1" dirty="0" err="1"/>
              <a:t>opinion</a:t>
            </a:r>
            <a:r>
              <a:rPr lang="es-PR" b="1" dirty="0"/>
              <a:t> </a:t>
            </a:r>
            <a:r>
              <a:rPr lang="es-PR" b="1" dirty="0" err="1"/>
              <a:t>qu’ils</a:t>
            </a:r>
            <a:r>
              <a:rPr lang="es-PR" b="1" dirty="0"/>
              <a:t> </a:t>
            </a:r>
            <a:r>
              <a:rPr lang="es-PR" b="1" dirty="0" err="1"/>
              <a:t>sont</a:t>
            </a:r>
            <a:r>
              <a:rPr lang="es-PR" b="1" dirty="0"/>
              <a:t> bien à vos </a:t>
            </a:r>
            <a:r>
              <a:rPr lang="es-PR" b="1" dirty="0" err="1"/>
              <a:t>yeux</a:t>
            </a:r>
            <a:r>
              <a:rPr lang="es-PR" b="1" dirty="0"/>
              <a:t>. </a:t>
            </a:r>
            <a:endParaRPr lang="es-PR" b="1" dirty="0" smtClean="0"/>
          </a:p>
          <a:p>
            <a:pPr marL="914400" lvl="1" indent="-514350"/>
            <a:r>
              <a:rPr lang="es-PR" dirty="0" smtClean="0"/>
              <a:t>les </a:t>
            </a:r>
            <a:r>
              <a:rPr lang="es-PR" dirty="0" err="1" smtClean="0"/>
              <a:t>enfants</a:t>
            </a:r>
            <a:r>
              <a:rPr lang="es-PR" dirty="0" smtClean="0"/>
              <a:t>  </a:t>
            </a:r>
            <a:r>
              <a:rPr lang="es-PR" dirty="0" err="1" smtClean="0"/>
              <a:t>ont</a:t>
            </a:r>
            <a:r>
              <a:rPr lang="es-PR" dirty="0" smtClean="0"/>
              <a:t> </a:t>
            </a:r>
            <a:r>
              <a:rPr lang="es-PR" dirty="0" err="1" smtClean="0"/>
              <a:t>besoin</a:t>
            </a:r>
            <a:r>
              <a:rPr lang="es-PR" dirty="0" smtClean="0"/>
              <a:t> de </a:t>
            </a:r>
            <a:r>
              <a:rPr lang="es-PR" dirty="0" err="1" smtClean="0"/>
              <a:t>leçons</a:t>
            </a:r>
            <a:r>
              <a:rPr lang="es-PR" dirty="0" smtClean="0"/>
              <a:t> sur la </a:t>
            </a:r>
            <a:r>
              <a:rPr lang="es-PR" dirty="0" err="1" smtClean="0"/>
              <a:t>manière</a:t>
            </a:r>
            <a:r>
              <a:rPr lang="es-PR" dirty="0" smtClean="0"/>
              <a:t> de </a:t>
            </a:r>
            <a:r>
              <a:rPr lang="es-PR" dirty="0" err="1" smtClean="0"/>
              <a:t>supporter</a:t>
            </a:r>
            <a:r>
              <a:rPr lang="es-PR" dirty="0" smtClean="0"/>
              <a:t> les </a:t>
            </a:r>
            <a:r>
              <a:rPr lang="es-PR" dirty="0" err="1" smtClean="0"/>
              <a:t>mots</a:t>
            </a:r>
            <a:r>
              <a:rPr lang="es-PR" dirty="0" smtClean="0"/>
              <a:t> et les </a:t>
            </a:r>
            <a:r>
              <a:rPr lang="es-PR" dirty="0" err="1" smtClean="0"/>
              <a:t>actes</a:t>
            </a:r>
            <a:r>
              <a:rPr lang="es-PR" dirty="0" smtClean="0"/>
              <a:t> </a:t>
            </a:r>
            <a:r>
              <a:rPr lang="es-PR" dirty="0" err="1" smtClean="0"/>
              <a:t>qui</a:t>
            </a:r>
            <a:r>
              <a:rPr lang="es-PR" dirty="0" smtClean="0"/>
              <a:t> </a:t>
            </a:r>
            <a:r>
              <a:rPr lang="es-PR" dirty="0" err="1" smtClean="0"/>
              <a:t>détruisent</a:t>
            </a:r>
            <a:r>
              <a:rPr lang="es-PR" dirty="0" smtClean="0"/>
              <a:t> </a:t>
            </a:r>
            <a:r>
              <a:rPr lang="es-PR" dirty="0" err="1" smtClean="0"/>
              <a:t>leur</a:t>
            </a:r>
            <a:r>
              <a:rPr lang="es-PR" dirty="0" smtClean="0"/>
              <a:t> estime de </a:t>
            </a:r>
            <a:r>
              <a:rPr lang="es-PR" dirty="0" err="1" smtClean="0"/>
              <a:t>soi</a:t>
            </a:r>
            <a:r>
              <a:rPr lang="es-PR" dirty="0" smtClean="0"/>
              <a:t>.  </a:t>
            </a:r>
          </a:p>
          <a:p>
            <a:pPr marL="914400" lvl="1" indent="-514350"/>
            <a:r>
              <a:rPr lang="es-PR" dirty="0" err="1" smtClean="0"/>
              <a:t>Quand</a:t>
            </a:r>
            <a:r>
              <a:rPr lang="es-PR" dirty="0" smtClean="0"/>
              <a:t> </a:t>
            </a:r>
            <a:r>
              <a:rPr lang="es-PR" dirty="0" err="1" smtClean="0"/>
              <a:t>l’estime</a:t>
            </a:r>
            <a:r>
              <a:rPr lang="es-PR" dirty="0" smtClean="0"/>
              <a:t> de </a:t>
            </a:r>
            <a:r>
              <a:rPr lang="es-PR" dirty="0" err="1" smtClean="0"/>
              <a:t>soi</a:t>
            </a:r>
            <a:r>
              <a:rPr lang="es-PR" dirty="0"/>
              <a:t> </a:t>
            </a:r>
            <a:r>
              <a:rPr lang="es-PR" dirty="0" smtClean="0"/>
              <a:t>des </a:t>
            </a:r>
            <a:r>
              <a:rPr lang="es-PR" dirty="0" err="1"/>
              <a:t>enfants</a:t>
            </a:r>
            <a:r>
              <a:rPr lang="es-PR" dirty="0"/>
              <a:t> </a:t>
            </a:r>
            <a:r>
              <a:rPr lang="es-PR" dirty="0" err="1"/>
              <a:t>est</a:t>
            </a:r>
            <a:r>
              <a:rPr lang="es-PR" dirty="0"/>
              <a:t> </a:t>
            </a:r>
            <a:r>
              <a:rPr lang="es-PR" dirty="0" err="1" smtClean="0"/>
              <a:t>blessée</a:t>
            </a:r>
            <a:r>
              <a:rPr lang="es-PR" dirty="0" smtClean="0"/>
              <a:t>, la </a:t>
            </a:r>
            <a:r>
              <a:rPr lang="es-PR" dirty="0" err="1" smtClean="0"/>
              <a:t>vôtre</a:t>
            </a:r>
            <a:r>
              <a:rPr lang="es-PR" dirty="0" smtClean="0"/>
              <a:t> </a:t>
            </a:r>
            <a:r>
              <a:rPr lang="es-PR" dirty="0" err="1" smtClean="0"/>
              <a:t>est</a:t>
            </a:r>
            <a:r>
              <a:rPr lang="es-PR" dirty="0" smtClean="0"/>
              <a:t> en </a:t>
            </a:r>
            <a:r>
              <a:rPr lang="es-PR" dirty="0" err="1" smtClean="0"/>
              <a:t>danger</a:t>
            </a:r>
            <a:r>
              <a:rPr lang="es-PR" dirty="0" smtClean="0"/>
              <a:t>, et </a:t>
            </a:r>
            <a:r>
              <a:rPr lang="es-PR" dirty="0" err="1" smtClean="0"/>
              <a:t>vous</a:t>
            </a:r>
            <a:r>
              <a:rPr lang="es-PR" dirty="0" smtClean="0"/>
              <a:t> </a:t>
            </a:r>
            <a:r>
              <a:rPr lang="es-PR" dirty="0" err="1" smtClean="0"/>
              <a:t>avez</a:t>
            </a:r>
            <a:r>
              <a:rPr lang="es-PR" dirty="0" smtClean="0"/>
              <a:t> le </a:t>
            </a:r>
            <a:r>
              <a:rPr lang="es-PR" dirty="0" err="1" smtClean="0"/>
              <a:t>pouvoir</a:t>
            </a:r>
            <a:r>
              <a:rPr lang="es-PR" dirty="0" smtClean="0"/>
              <a:t> de </a:t>
            </a:r>
            <a:r>
              <a:rPr lang="es-PR" dirty="0" err="1" smtClean="0"/>
              <a:t>restaurer</a:t>
            </a:r>
            <a:r>
              <a:rPr lang="es-PR" dirty="0" smtClean="0"/>
              <a:t> son </a:t>
            </a:r>
            <a:r>
              <a:rPr lang="es-PR" dirty="0" err="1" smtClean="0"/>
              <a:t>sens</a:t>
            </a:r>
            <a:r>
              <a:rPr lang="es-PR" dirty="0" smtClean="0"/>
              <a:t> de </a:t>
            </a:r>
            <a:r>
              <a:rPr lang="es-PR" dirty="0" err="1" smtClean="0"/>
              <a:t>valeur</a:t>
            </a:r>
            <a:r>
              <a:rPr lang="es-PR" dirty="0" smtClean="0"/>
              <a:t> </a:t>
            </a:r>
            <a:r>
              <a:rPr lang="es-PR" dirty="0" err="1" smtClean="0"/>
              <a:t>personnelle</a:t>
            </a:r>
            <a:r>
              <a:rPr lang="es-PR" dirty="0" smtClean="0"/>
              <a:t>. </a:t>
            </a:r>
          </a:p>
          <a:p>
            <a:pPr marL="914400" lvl="1" indent="-514350"/>
            <a:r>
              <a:rPr lang="es-PR" dirty="0" err="1" smtClean="0"/>
              <a:t>Demandez-leur</a:t>
            </a:r>
            <a:r>
              <a:rPr lang="es-PR" dirty="0" smtClean="0"/>
              <a:t> </a:t>
            </a:r>
            <a:r>
              <a:rPr lang="es-PR" dirty="0" err="1" smtClean="0"/>
              <a:t>pardon</a:t>
            </a:r>
            <a:r>
              <a:rPr lang="es-PR" dirty="0" smtClean="0"/>
              <a:t>, </a:t>
            </a:r>
            <a:r>
              <a:rPr lang="es-PR" dirty="0" err="1" smtClean="0"/>
              <a:t>prêtez</a:t>
            </a:r>
            <a:r>
              <a:rPr lang="es-PR" dirty="0" smtClean="0"/>
              <a:t> </a:t>
            </a:r>
            <a:r>
              <a:rPr lang="es-PR" dirty="0" err="1" smtClean="0"/>
              <a:t>l’oreille</a:t>
            </a:r>
            <a:r>
              <a:rPr lang="es-PR" dirty="0" smtClean="0"/>
              <a:t> à ce </a:t>
            </a:r>
            <a:r>
              <a:rPr lang="es-PR" dirty="0" err="1" smtClean="0"/>
              <a:t>qu’ils</a:t>
            </a:r>
            <a:r>
              <a:rPr lang="es-PR" dirty="0" smtClean="0"/>
              <a:t> </a:t>
            </a:r>
            <a:r>
              <a:rPr lang="es-PR" dirty="0" err="1" smtClean="0"/>
              <a:t>ont</a:t>
            </a:r>
            <a:r>
              <a:rPr lang="es-PR" dirty="0" smtClean="0"/>
              <a:t> à </a:t>
            </a:r>
            <a:r>
              <a:rPr lang="es-PR" dirty="0" err="1" smtClean="0"/>
              <a:t>dire</a:t>
            </a:r>
            <a:r>
              <a:rPr lang="es-PR" dirty="0" smtClean="0"/>
              <a:t>, et </a:t>
            </a:r>
            <a:r>
              <a:rPr lang="es-PR" dirty="0" err="1" smtClean="0"/>
              <a:t>donnez-leur</a:t>
            </a:r>
            <a:r>
              <a:rPr lang="es-PR" dirty="0" smtClean="0"/>
              <a:t> une </a:t>
            </a:r>
            <a:r>
              <a:rPr lang="es-PR" dirty="0" err="1" smtClean="0"/>
              <a:t>accolade</a:t>
            </a:r>
            <a:r>
              <a:rPr lang="es-PR" dirty="0" smtClean="0"/>
              <a:t>.</a:t>
            </a:r>
          </a:p>
          <a:p>
            <a:pPr marL="914400" lvl="1" indent="-514350"/>
            <a:r>
              <a:rPr lang="es-PR" dirty="0" smtClean="0"/>
              <a:t>Au </a:t>
            </a:r>
            <a:r>
              <a:rPr lang="es-PR" dirty="0" err="1" smtClean="0"/>
              <a:t>besoin</a:t>
            </a:r>
            <a:r>
              <a:rPr lang="es-PR" dirty="0" smtClean="0"/>
              <a:t>, </a:t>
            </a:r>
            <a:r>
              <a:rPr lang="es-PR" dirty="0" err="1" smtClean="0"/>
              <a:t>expliquez-vous</a:t>
            </a:r>
            <a:r>
              <a:rPr lang="es-PR" dirty="0" smtClean="0"/>
              <a:t>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1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1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85506429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4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6" presetClass="entr" presetSubtype="4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5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6" presetClass="entr" presetSubtype="4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8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6" presetClass="entr" presetSubtype="4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21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6" presetClass="entr" presetSubtype="4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24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447800" y="0"/>
            <a:ext cx="6758136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/>
              <a:t>Comment</a:t>
            </a:r>
            <a:r>
              <a:rPr lang="es-PR" sz="4200" b="1" dirty="0"/>
              <a:t> </a:t>
            </a:r>
            <a:r>
              <a:rPr lang="es-PR" sz="4200" b="1" dirty="0" err="1"/>
              <a:t>former</a:t>
            </a:r>
            <a:r>
              <a:rPr lang="es-PR" sz="4200" b="1" dirty="0"/>
              <a:t> </a:t>
            </a:r>
            <a:r>
              <a:rPr lang="es-PR" sz="4200" b="1" dirty="0" err="1"/>
              <a:t>l’estime</a:t>
            </a:r>
            <a:r>
              <a:rPr lang="es-PR" sz="4200" b="1" dirty="0"/>
              <a:t> de </a:t>
            </a:r>
            <a:r>
              <a:rPr lang="es-PR" sz="4200" b="1" dirty="0" err="1"/>
              <a:t>soi</a:t>
            </a:r>
            <a:r>
              <a:rPr lang="es-PR" sz="4200" b="1" dirty="0"/>
              <a:t> </a:t>
            </a:r>
            <a:r>
              <a:rPr lang="es-PR" sz="4200" b="1" dirty="0" err="1"/>
              <a:t>chez</a:t>
            </a:r>
            <a:r>
              <a:rPr lang="es-PR" sz="4200" b="1" dirty="0"/>
              <a:t> </a:t>
            </a:r>
            <a:r>
              <a:rPr lang="es-PR" sz="4200" b="1" dirty="0" err="1"/>
              <a:t>votre</a:t>
            </a:r>
            <a:r>
              <a:rPr lang="es-PR" sz="4200" b="1" dirty="0"/>
              <a:t> </a:t>
            </a:r>
            <a:r>
              <a:rPr lang="es-PR" sz="4200" b="1" dirty="0" err="1"/>
              <a:t>enfant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547664" y="1447800"/>
            <a:ext cx="6300936" cy="4525963"/>
          </a:xfrm>
        </p:spPr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rabicPeriod" startAt="2"/>
            </a:pPr>
            <a:r>
              <a:rPr lang="es-PR" b="1" dirty="0" err="1" smtClean="0"/>
              <a:t>Aidez</a:t>
            </a:r>
            <a:r>
              <a:rPr lang="es-PR" b="1" dirty="0" smtClean="0"/>
              <a:t> les </a:t>
            </a:r>
            <a:r>
              <a:rPr lang="es-PR" b="1" dirty="0" err="1" smtClean="0"/>
              <a:t>enfants</a:t>
            </a:r>
            <a:r>
              <a:rPr lang="es-PR" b="1" dirty="0" smtClean="0"/>
              <a:t>  à </a:t>
            </a:r>
            <a:r>
              <a:rPr lang="es-PR" b="1" dirty="0" err="1" smtClean="0"/>
              <a:t>comprendre</a:t>
            </a:r>
            <a:r>
              <a:rPr lang="es-PR" b="1" dirty="0" smtClean="0"/>
              <a:t> </a:t>
            </a:r>
            <a:r>
              <a:rPr lang="es-PR" b="1" dirty="0" err="1" smtClean="0"/>
              <a:t>l’effet</a:t>
            </a:r>
            <a:r>
              <a:rPr lang="es-PR" b="1" dirty="0" smtClean="0"/>
              <a:t> “</a:t>
            </a:r>
            <a:r>
              <a:rPr lang="es-PR" b="1" dirty="0" err="1" smtClean="0"/>
              <a:t>montagnes</a:t>
            </a:r>
            <a:r>
              <a:rPr lang="es-PR" b="1" dirty="0" smtClean="0"/>
              <a:t> </a:t>
            </a:r>
            <a:r>
              <a:rPr lang="es-PR" b="1" dirty="0" err="1" smtClean="0"/>
              <a:t>russes</a:t>
            </a:r>
            <a:r>
              <a:rPr lang="es-PR" b="1" dirty="0" smtClean="0"/>
              <a:t>” de </a:t>
            </a:r>
            <a:r>
              <a:rPr lang="es-PR" b="1" dirty="0" err="1" smtClean="0"/>
              <a:t>l’estime</a:t>
            </a:r>
            <a:r>
              <a:rPr lang="es-PR" b="1" dirty="0" smtClean="0"/>
              <a:t> de </a:t>
            </a:r>
            <a:r>
              <a:rPr lang="es-PR" b="1" dirty="0" err="1" smtClean="0"/>
              <a:t>soi</a:t>
            </a:r>
            <a:r>
              <a:rPr lang="es-PR" b="1" dirty="0" smtClean="0"/>
              <a:t>. </a:t>
            </a:r>
          </a:p>
          <a:p>
            <a:pPr marL="914400" lvl="1" indent="-514350"/>
            <a:r>
              <a:rPr lang="es-PR" dirty="0" smtClean="0"/>
              <a:t>Les </a:t>
            </a:r>
            <a:r>
              <a:rPr lang="es-PR" dirty="0" err="1" smtClean="0"/>
              <a:t>enfants</a:t>
            </a:r>
            <a:r>
              <a:rPr lang="es-PR" dirty="0" smtClean="0"/>
              <a:t>  </a:t>
            </a:r>
            <a:r>
              <a:rPr lang="es-PR" dirty="0" err="1" smtClean="0"/>
              <a:t>doivent</a:t>
            </a:r>
            <a:r>
              <a:rPr lang="es-PR" dirty="0" smtClean="0"/>
              <a:t> savoir que </a:t>
            </a:r>
            <a:r>
              <a:rPr lang="es-PR" dirty="0" err="1" smtClean="0"/>
              <a:t>s’ils</a:t>
            </a:r>
            <a:r>
              <a:rPr lang="es-PR" dirty="0" smtClean="0"/>
              <a:t> </a:t>
            </a:r>
            <a:r>
              <a:rPr lang="es-PR" dirty="0" err="1" smtClean="0"/>
              <a:t>parviennent</a:t>
            </a:r>
            <a:r>
              <a:rPr lang="es-PR" dirty="0" smtClean="0"/>
              <a:t> à un </a:t>
            </a:r>
            <a:r>
              <a:rPr lang="es-PR" dirty="0" err="1" smtClean="0"/>
              <a:t>point</a:t>
            </a:r>
            <a:r>
              <a:rPr lang="es-PR" dirty="0" smtClean="0"/>
              <a:t> </a:t>
            </a:r>
            <a:r>
              <a:rPr lang="es-PR" dirty="0" err="1" smtClean="0"/>
              <a:t>bas</a:t>
            </a:r>
            <a:r>
              <a:rPr lang="es-PR" dirty="0" smtClean="0"/>
              <a:t>, plus </a:t>
            </a:r>
            <a:r>
              <a:rPr lang="es-PR" dirty="0" err="1" smtClean="0"/>
              <a:t>tard</a:t>
            </a:r>
            <a:r>
              <a:rPr lang="es-PR" dirty="0" smtClean="0"/>
              <a:t>, </a:t>
            </a:r>
            <a:r>
              <a:rPr lang="es-PR" dirty="0" err="1" smtClean="0"/>
              <a:t>ils</a:t>
            </a:r>
            <a:r>
              <a:rPr lang="es-PR" dirty="0" smtClean="0"/>
              <a:t> </a:t>
            </a:r>
            <a:r>
              <a:rPr lang="es-PR" dirty="0" err="1" smtClean="0"/>
              <a:t>seront</a:t>
            </a:r>
            <a:r>
              <a:rPr lang="es-PR" dirty="0" smtClean="0"/>
              <a:t> à </a:t>
            </a:r>
            <a:r>
              <a:rPr lang="es-PR" dirty="0" err="1" smtClean="0"/>
              <a:t>nouveau</a:t>
            </a:r>
            <a:r>
              <a:rPr lang="es-PR" dirty="0" smtClean="0"/>
              <a:t>, </a:t>
            </a:r>
            <a:r>
              <a:rPr lang="es-PR" dirty="0" err="1" smtClean="0"/>
              <a:t>au</a:t>
            </a:r>
            <a:r>
              <a:rPr lang="es-PR" dirty="0" smtClean="0"/>
              <a:t> </a:t>
            </a:r>
            <a:r>
              <a:rPr lang="es-PR" dirty="0" err="1" smtClean="0"/>
              <a:t>niveau</a:t>
            </a:r>
            <a:r>
              <a:rPr lang="es-PR" dirty="0" smtClean="0"/>
              <a:t> </a:t>
            </a:r>
            <a:r>
              <a:rPr lang="es-PR" dirty="0" err="1" smtClean="0"/>
              <a:t>élevé</a:t>
            </a:r>
            <a:r>
              <a:rPr lang="es-PR" dirty="0" smtClean="0"/>
              <a:t>, </a:t>
            </a:r>
            <a:r>
              <a:rPr lang="es-PR" dirty="0" err="1" smtClean="0"/>
              <a:t>s’ils</a:t>
            </a:r>
            <a:r>
              <a:rPr lang="es-PR" dirty="0" smtClean="0"/>
              <a:t> se </a:t>
            </a:r>
            <a:r>
              <a:rPr lang="es-PR" dirty="0" err="1" smtClean="0"/>
              <a:t>mantiennent</a:t>
            </a:r>
            <a:r>
              <a:rPr lang="es-PR" dirty="0" smtClean="0"/>
              <a:t> </a:t>
            </a:r>
            <a:r>
              <a:rPr lang="es-PR" dirty="0" err="1" smtClean="0"/>
              <a:t>fermes</a:t>
            </a:r>
            <a:r>
              <a:rPr lang="es-PR" dirty="0" smtClean="0"/>
              <a:t>.</a:t>
            </a:r>
          </a:p>
          <a:p>
            <a:pPr marL="914400" lvl="1" indent="-514350"/>
            <a:r>
              <a:rPr lang="es-PR" dirty="0" err="1" smtClean="0"/>
              <a:t>Parfois</a:t>
            </a:r>
            <a:r>
              <a:rPr lang="es-PR" dirty="0" smtClean="0"/>
              <a:t>, les </a:t>
            </a:r>
            <a:r>
              <a:rPr lang="es-PR" dirty="0" err="1" smtClean="0"/>
              <a:t>émotions</a:t>
            </a:r>
            <a:r>
              <a:rPr lang="es-PR" dirty="0" smtClean="0"/>
              <a:t> </a:t>
            </a:r>
            <a:r>
              <a:rPr lang="es-PR" dirty="0" err="1" smtClean="0"/>
              <a:t>sont</a:t>
            </a:r>
            <a:r>
              <a:rPr lang="es-PR" dirty="0" smtClean="0"/>
              <a:t> </a:t>
            </a:r>
            <a:r>
              <a:rPr lang="es-PR" dirty="0" err="1" smtClean="0"/>
              <a:t>comme</a:t>
            </a:r>
            <a:r>
              <a:rPr lang="es-PR" dirty="0" smtClean="0"/>
              <a:t> une </a:t>
            </a:r>
            <a:r>
              <a:rPr lang="es-PR" dirty="0" err="1" smtClean="0"/>
              <a:t>balle</a:t>
            </a:r>
            <a:r>
              <a:rPr lang="es-PR" dirty="0" smtClean="0"/>
              <a:t> </a:t>
            </a:r>
            <a:r>
              <a:rPr lang="es-PR" dirty="0" err="1" smtClean="0"/>
              <a:t>qui</a:t>
            </a:r>
            <a:r>
              <a:rPr lang="es-PR" dirty="0" smtClean="0"/>
              <a:t> </a:t>
            </a:r>
            <a:r>
              <a:rPr lang="es-PR" dirty="0" err="1" smtClean="0"/>
              <a:t>rebondit</a:t>
            </a:r>
            <a:r>
              <a:rPr lang="es-PR" dirty="0" smtClean="0"/>
              <a:t>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1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1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417798867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676400" y="0"/>
            <a:ext cx="6629400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/>
              <a:t>Comment</a:t>
            </a:r>
            <a:r>
              <a:rPr lang="es-PR" sz="4200" b="1" dirty="0"/>
              <a:t> </a:t>
            </a:r>
            <a:r>
              <a:rPr lang="es-PR" sz="4200" b="1" dirty="0" err="1"/>
              <a:t>former</a:t>
            </a:r>
            <a:r>
              <a:rPr lang="es-PR" sz="4200" b="1" dirty="0"/>
              <a:t> </a:t>
            </a:r>
            <a:r>
              <a:rPr lang="es-PR" sz="4200" b="1" dirty="0" err="1"/>
              <a:t>l’estime</a:t>
            </a:r>
            <a:r>
              <a:rPr lang="es-PR" sz="4200" b="1" dirty="0"/>
              <a:t> de </a:t>
            </a:r>
            <a:r>
              <a:rPr lang="es-PR" sz="4200" b="1" dirty="0" err="1"/>
              <a:t>soi</a:t>
            </a:r>
            <a:r>
              <a:rPr lang="es-PR" sz="4200" b="1" dirty="0"/>
              <a:t> </a:t>
            </a:r>
            <a:r>
              <a:rPr lang="es-PR" sz="4200" b="1" dirty="0" err="1"/>
              <a:t>chez</a:t>
            </a:r>
            <a:r>
              <a:rPr lang="es-PR" sz="4200" b="1" dirty="0"/>
              <a:t> </a:t>
            </a:r>
            <a:r>
              <a:rPr lang="es-PR" sz="4200" b="1" dirty="0" err="1"/>
              <a:t>votre</a:t>
            </a:r>
            <a:r>
              <a:rPr lang="es-PR" sz="4200" b="1" dirty="0"/>
              <a:t> </a:t>
            </a:r>
            <a:r>
              <a:rPr lang="es-PR" sz="4200" b="1" dirty="0" err="1"/>
              <a:t>enfant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828800" y="1447800"/>
            <a:ext cx="6019800" cy="4525963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 startAt="3"/>
            </a:pPr>
            <a:r>
              <a:rPr lang="es-PR" b="1" dirty="0" smtClean="0"/>
              <a:t>Ce </a:t>
            </a:r>
            <a:r>
              <a:rPr lang="es-PR" b="1" dirty="0" err="1" smtClean="0"/>
              <a:t>n’est</a:t>
            </a:r>
            <a:r>
              <a:rPr lang="es-PR" b="1" dirty="0" smtClean="0"/>
              <a:t> </a:t>
            </a:r>
            <a:r>
              <a:rPr lang="es-PR" b="1" dirty="0" err="1" smtClean="0"/>
              <a:t>point</a:t>
            </a:r>
            <a:r>
              <a:rPr lang="es-PR" b="1" dirty="0" smtClean="0"/>
              <a:t> une affaire de </a:t>
            </a:r>
            <a:r>
              <a:rPr lang="es-PR" b="1" dirty="0" err="1" smtClean="0"/>
              <a:t>circonstances</a:t>
            </a:r>
            <a:r>
              <a:rPr lang="es-PR" b="1" dirty="0" smtClean="0"/>
              <a:t>.</a:t>
            </a:r>
          </a:p>
          <a:p>
            <a:pPr marL="742950" lvl="2" indent="-342900"/>
            <a:r>
              <a:rPr lang="es-PR" sz="2800" dirty="0" smtClean="0"/>
              <a:t>Les </a:t>
            </a:r>
            <a:r>
              <a:rPr lang="es-PR" sz="2800" dirty="0" err="1" smtClean="0"/>
              <a:t>parents</a:t>
            </a:r>
            <a:r>
              <a:rPr lang="es-PR" sz="2800" dirty="0" smtClean="0"/>
              <a:t> </a:t>
            </a:r>
            <a:r>
              <a:rPr lang="es-PR" sz="2800" dirty="0" err="1" smtClean="0"/>
              <a:t>doivent</a:t>
            </a:r>
            <a:r>
              <a:rPr lang="es-PR" sz="2800" dirty="0" smtClean="0"/>
              <a:t> </a:t>
            </a:r>
            <a:r>
              <a:rPr lang="es-PR" sz="2800" dirty="0" err="1" smtClean="0"/>
              <a:t>aider</a:t>
            </a:r>
            <a:r>
              <a:rPr lang="es-PR" sz="2800" dirty="0" smtClean="0"/>
              <a:t> </a:t>
            </a:r>
            <a:r>
              <a:rPr lang="es-PR" sz="2800" dirty="0" err="1" smtClean="0"/>
              <a:t>leurs</a:t>
            </a:r>
            <a:r>
              <a:rPr lang="es-PR" sz="2800" dirty="0" smtClean="0"/>
              <a:t> </a:t>
            </a:r>
            <a:r>
              <a:rPr lang="es-PR" sz="2800" dirty="0" err="1" smtClean="0"/>
              <a:t>enfants</a:t>
            </a:r>
            <a:r>
              <a:rPr lang="es-PR" sz="2800" dirty="0" smtClean="0"/>
              <a:t>  à se </a:t>
            </a:r>
            <a:r>
              <a:rPr lang="es-PR" sz="2800" dirty="0" err="1" smtClean="0"/>
              <a:t>voir</a:t>
            </a:r>
            <a:r>
              <a:rPr lang="es-PR" sz="2800" dirty="0" smtClean="0"/>
              <a:t> </a:t>
            </a:r>
            <a:r>
              <a:rPr lang="es-PR" sz="2800" dirty="0" err="1" smtClean="0"/>
              <a:t>sous</a:t>
            </a:r>
            <a:r>
              <a:rPr lang="es-PR" sz="2800" dirty="0" smtClean="0"/>
              <a:t> une </a:t>
            </a:r>
            <a:r>
              <a:rPr lang="es-PR" sz="2800" dirty="0" err="1" smtClean="0"/>
              <a:t>lumière</a:t>
            </a:r>
            <a:r>
              <a:rPr lang="es-PR" sz="2800" dirty="0" smtClean="0"/>
              <a:t> positive, </a:t>
            </a:r>
            <a:r>
              <a:rPr lang="es-PR" sz="2800" dirty="0" err="1" smtClean="0"/>
              <a:t>qu’importent</a:t>
            </a:r>
            <a:r>
              <a:rPr lang="es-PR" sz="2800" dirty="0" smtClean="0"/>
              <a:t> les </a:t>
            </a:r>
            <a:r>
              <a:rPr lang="es-PR" sz="2800" dirty="0" err="1" smtClean="0"/>
              <a:t>circonstances</a:t>
            </a:r>
            <a:r>
              <a:rPr lang="es-PR" sz="2800" dirty="0" smtClean="0"/>
              <a:t>.</a:t>
            </a:r>
            <a:endParaRPr lang="es-PR" sz="2800" b="1" dirty="0" smtClean="0"/>
          </a:p>
          <a:p>
            <a:pPr marL="857250" lvl="1" indent="-457200">
              <a:buFont typeface="Arial" panose="020B0604020202020204" pitchFamily="34" charset="0"/>
              <a:buChar char="•"/>
            </a:pPr>
            <a:r>
              <a:rPr lang="es-PR" dirty="0" smtClean="0"/>
              <a:t>Le </a:t>
            </a:r>
            <a:r>
              <a:rPr lang="es-PR" dirty="0" err="1" smtClean="0"/>
              <a:t>principe</a:t>
            </a:r>
            <a:r>
              <a:rPr lang="es-PR" dirty="0" smtClean="0"/>
              <a:t> </a:t>
            </a:r>
            <a:r>
              <a:rPr lang="es-PR" dirty="0" err="1" smtClean="0"/>
              <a:t>ici</a:t>
            </a:r>
            <a:r>
              <a:rPr lang="es-PR" dirty="0" smtClean="0"/>
              <a:t> </a:t>
            </a:r>
            <a:r>
              <a:rPr lang="es-PR" dirty="0" err="1" smtClean="0"/>
              <a:t>est</a:t>
            </a:r>
            <a:r>
              <a:rPr lang="es-PR" dirty="0" smtClean="0"/>
              <a:t> que les </a:t>
            </a:r>
            <a:r>
              <a:rPr lang="es-PR" dirty="0" err="1" smtClean="0"/>
              <a:t>affirmations</a:t>
            </a:r>
            <a:r>
              <a:rPr lang="es-PR" dirty="0" smtClean="0"/>
              <a:t> positives </a:t>
            </a:r>
            <a:r>
              <a:rPr lang="es-PR" dirty="0" err="1" smtClean="0"/>
              <a:t>accumulées</a:t>
            </a:r>
            <a:r>
              <a:rPr lang="es-PR" dirty="0" smtClean="0"/>
              <a:t>, </a:t>
            </a:r>
            <a:r>
              <a:rPr lang="es-PR" dirty="0" err="1" smtClean="0"/>
              <a:t>finissent</a:t>
            </a:r>
            <a:r>
              <a:rPr lang="es-PR" dirty="0" smtClean="0"/>
              <a:t> par </a:t>
            </a:r>
            <a:r>
              <a:rPr lang="es-PR" dirty="0" err="1" smtClean="0"/>
              <a:t>être</a:t>
            </a:r>
            <a:r>
              <a:rPr lang="es-PR" dirty="0" smtClean="0"/>
              <a:t> une </a:t>
            </a:r>
            <a:r>
              <a:rPr lang="es-PR" dirty="0" err="1" smtClean="0"/>
              <a:t>ressource</a:t>
            </a:r>
            <a:r>
              <a:rPr lang="es-PR" dirty="0" smtClean="0"/>
              <a:t> </a:t>
            </a:r>
            <a:r>
              <a:rPr lang="es-PR" dirty="0" err="1" smtClean="0"/>
              <a:t>très</a:t>
            </a:r>
            <a:r>
              <a:rPr lang="es-PR" dirty="0" smtClean="0"/>
              <a:t> importante </a:t>
            </a:r>
            <a:r>
              <a:rPr lang="es-PR" dirty="0" err="1" smtClean="0"/>
              <a:t>pour</a:t>
            </a:r>
            <a:r>
              <a:rPr lang="es-PR" dirty="0" smtClean="0"/>
              <a:t> </a:t>
            </a:r>
            <a:r>
              <a:rPr lang="es-PR" dirty="0" err="1" smtClean="0"/>
              <a:t>aider</a:t>
            </a:r>
            <a:r>
              <a:rPr lang="es-PR" dirty="0" smtClean="0"/>
              <a:t> les </a:t>
            </a:r>
            <a:r>
              <a:rPr lang="es-PR" dirty="0" err="1" smtClean="0"/>
              <a:t>enfants</a:t>
            </a:r>
            <a:r>
              <a:rPr lang="es-PR" dirty="0" smtClean="0"/>
              <a:t>  à </a:t>
            </a:r>
            <a:r>
              <a:rPr lang="es-PR" dirty="0" err="1" smtClean="0"/>
              <a:t>surmonter</a:t>
            </a:r>
            <a:r>
              <a:rPr lang="es-PR" dirty="0" smtClean="0"/>
              <a:t> </a:t>
            </a:r>
            <a:r>
              <a:rPr lang="es-PR" dirty="0" err="1" smtClean="0"/>
              <a:t>leurs</a:t>
            </a:r>
            <a:r>
              <a:rPr lang="es-PR" dirty="0" smtClean="0"/>
              <a:t> </a:t>
            </a:r>
            <a:r>
              <a:rPr lang="es-PR" dirty="0" err="1" smtClean="0"/>
              <a:t>sentiments</a:t>
            </a:r>
            <a:r>
              <a:rPr lang="es-PR" dirty="0" smtClean="0"/>
              <a:t> de </a:t>
            </a:r>
            <a:r>
              <a:rPr lang="es-PR" dirty="0" err="1" smtClean="0"/>
              <a:t>doute</a:t>
            </a:r>
            <a:r>
              <a:rPr lang="es-PR" dirty="0" smtClean="0"/>
              <a:t>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1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1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48286921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547664" y="0"/>
            <a:ext cx="6758136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/>
              <a:t>Comment</a:t>
            </a:r>
            <a:r>
              <a:rPr lang="es-PR" sz="4200" b="1" dirty="0"/>
              <a:t> </a:t>
            </a:r>
            <a:r>
              <a:rPr lang="es-PR" sz="4200" b="1" dirty="0" err="1"/>
              <a:t>former</a:t>
            </a:r>
            <a:r>
              <a:rPr lang="es-PR" sz="4200" b="1" dirty="0"/>
              <a:t> </a:t>
            </a:r>
            <a:r>
              <a:rPr lang="es-PR" sz="4200" b="1" dirty="0" err="1"/>
              <a:t>l’estime</a:t>
            </a:r>
            <a:r>
              <a:rPr lang="es-PR" sz="4200" b="1" dirty="0"/>
              <a:t> de </a:t>
            </a:r>
            <a:r>
              <a:rPr lang="es-PR" sz="4200" b="1" dirty="0" err="1"/>
              <a:t>soi</a:t>
            </a:r>
            <a:r>
              <a:rPr lang="es-PR" sz="4200" b="1" dirty="0"/>
              <a:t> </a:t>
            </a:r>
            <a:r>
              <a:rPr lang="es-PR" sz="4200" b="1" dirty="0" err="1"/>
              <a:t>chez</a:t>
            </a:r>
            <a:r>
              <a:rPr lang="es-PR" sz="4200" b="1" dirty="0"/>
              <a:t> </a:t>
            </a:r>
            <a:r>
              <a:rPr lang="es-PR" sz="4200" b="1" dirty="0" err="1"/>
              <a:t>votre</a:t>
            </a:r>
            <a:r>
              <a:rPr lang="es-PR" sz="4200" b="1" dirty="0"/>
              <a:t> </a:t>
            </a:r>
            <a:r>
              <a:rPr lang="es-PR" sz="4200" b="1" dirty="0" err="1"/>
              <a:t>enfant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828800" y="1447800"/>
            <a:ext cx="6019800" cy="4525963"/>
          </a:xfrm>
        </p:spPr>
        <p:txBody>
          <a:bodyPr>
            <a:normAutofit fontScale="92500" lnSpcReduction="10000"/>
          </a:bodyPr>
          <a:lstStyle/>
          <a:p>
            <a:pPr marL="514350" indent="-514350">
              <a:buFont typeface="+mj-lt"/>
              <a:buAutoNum type="arabicPeriod" startAt="3"/>
            </a:pPr>
            <a:r>
              <a:rPr lang="es-PR" b="1" dirty="0"/>
              <a:t>Ce </a:t>
            </a:r>
            <a:r>
              <a:rPr lang="es-PR" b="1" dirty="0" err="1"/>
              <a:t>n’est</a:t>
            </a:r>
            <a:r>
              <a:rPr lang="es-PR" b="1" dirty="0"/>
              <a:t> </a:t>
            </a:r>
            <a:r>
              <a:rPr lang="es-PR" b="1" dirty="0" err="1"/>
              <a:t>point</a:t>
            </a:r>
            <a:r>
              <a:rPr lang="es-PR" b="1" dirty="0"/>
              <a:t> une affaire de </a:t>
            </a:r>
            <a:r>
              <a:rPr lang="es-PR" b="1" dirty="0" err="1"/>
              <a:t>circonstances</a:t>
            </a:r>
            <a:r>
              <a:rPr lang="es-PR" b="1" dirty="0"/>
              <a:t>.</a:t>
            </a:r>
            <a:endParaRPr lang="es-PR" b="1" dirty="0" smtClean="0"/>
          </a:p>
          <a:p>
            <a:pPr marL="742950" lvl="2" indent="-342900"/>
            <a:r>
              <a:rPr lang="es-PR" sz="2800" dirty="0" smtClean="0"/>
              <a:t>les </a:t>
            </a:r>
            <a:r>
              <a:rPr lang="es-PR" sz="2800" dirty="0" err="1" smtClean="0"/>
              <a:t>enfants</a:t>
            </a:r>
            <a:r>
              <a:rPr lang="es-PR" sz="2800" dirty="0" smtClean="0"/>
              <a:t>  </a:t>
            </a:r>
            <a:r>
              <a:rPr lang="es-PR" sz="2800" dirty="0" err="1" smtClean="0"/>
              <a:t>caressant</a:t>
            </a:r>
            <a:r>
              <a:rPr lang="es-PR" sz="2800" dirty="0" smtClean="0"/>
              <a:t> de grandes </a:t>
            </a:r>
            <a:r>
              <a:rPr lang="es-PR" sz="2800" dirty="0" err="1" smtClean="0"/>
              <a:t>attentes</a:t>
            </a:r>
            <a:r>
              <a:rPr lang="es-PR" sz="2800" dirty="0" smtClean="0"/>
              <a:t> </a:t>
            </a:r>
            <a:r>
              <a:rPr lang="es-PR" sz="2800" dirty="0" err="1" smtClean="0"/>
              <a:t>personnelles</a:t>
            </a:r>
            <a:r>
              <a:rPr lang="es-PR" sz="2800" dirty="0" smtClean="0"/>
              <a:t>, et </a:t>
            </a:r>
            <a:r>
              <a:rPr lang="es-PR" sz="2800" dirty="0" err="1" smtClean="0"/>
              <a:t>ceux</a:t>
            </a:r>
            <a:r>
              <a:rPr lang="es-PR" sz="2800" dirty="0" smtClean="0"/>
              <a:t> </a:t>
            </a:r>
            <a:r>
              <a:rPr lang="es-PR" sz="2800" dirty="0" err="1" smtClean="0"/>
              <a:t>qui</a:t>
            </a:r>
            <a:r>
              <a:rPr lang="es-PR" sz="2800" dirty="0" smtClean="0"/>
              <a:t> </a:t>
            </a:r>
            <a:r>
              <a:rPr lang="es-PR" sz="2800" dirty="0" err="1" smtClean="0"/>
              <a:t>aiment</a:t>
            </a:r>
            <a:r>
              <a:rPr lang="es-PR" sz="2800" dirty="0" smtClean="0"/>
              <a:t> faire les </a:t>
            </a:r>
            <a:r>
              <a:rPr lang="es-PR" sz="2800" dirty="0" err="1" smtClean="0"/>
              <a:t>choses</a:t>
            </a:r>
            <a:r>
              <a:rPr lang="es-PR" sz="2800" dirty="0" smtClean="0"/>
              <a:t> à la </a:t>
            </a:r>
            <a:r>
              <a:rPr lang="es-PR" sz="2800" dirty="0" err="1" smtClean="0"/>
              <a:t>perfection</a:t>
            </a:r>
            <a:r>
              <a:rPr lang="es-PR" sz="2800" dirty="0" smtClean="0"/>
              <a:t>, </a:t>
            </a:r>
            <a:r>
              <a:rPr lang="es-PR" sz="2800" dirty="0" err="1" smtClean="0"/>
              <a:t>sont</a:t>
            </a:r>
            <a:r>
              <a:rPr lang="es-PR" sz="2800" dirty="0" smtClean="0"/>
              <a:t> </a:t>
            </a:r>
            <a:r>
              <a:rPr lang="es-PR" sz="2800" dirty="0" err="1" smtClean="0"/>
              <a:t>particulièrement</a:t>
            </a:r>
            <a:r>
              <a:rPr lang="es-PR" sz="2800" dirty="0" smtClean="0"/>
              <a:t> </a:t>
            </a:r>
            <a:r>
              <a:rPr lang="es-PR" sz="2800" dirty="0" err="1" smtClean="0"/>
              <a:t>vulnérables</a:t>
            </a:r>
            <a:r>
              <a:rPr lang="es-PR" sz="2800" dirty="0" smtClean="0"/>
              <a:t> à ces </a:t>
            </a:r>
            <a:r>
              <a:rPr lang="es-PR" sz="2800" dirty="0" err="1" smtClean="0"/>
              <a:t>attaques</a:t>
            </a:r>
            <a:r>
              <a:rPr lang="es-PR" sz="2800" dirty="0" smtClean="0"/>
              <a:t> de </a:t>
            </a:r>
            <a:r>
              <a:rPr lang="es-PR" sz="2800" dirty="0" err="1" smtClean="0"/>
              <a:t>doute</a:t>
            </a:r>
            <a:r>
              <a:rPr lang="es-PR" sz="2800" dirty="0" smtClean="0"/>
              <a:t>.</a:t>
            </a:r>
            <a:endParaRPr lang="es-PR" sz="2800" b="1" dirty="0" smtClean="0"/>
          </a:p>
          <a:p>
            <a:pPr marL="857250" lvl="1" indent="-457200">
              <a:buFont typeface="Arial" panose="020B0604020202020204" pitchFamily="34" charset="0"/>
              <a:buChar char="•"/>
            </a:pPr>
            <a:r>
              <a:rPr lang="es-PR" dirty="0" err="1" smtClean="0"/>
              <a:t>Il</a:t>
            </a:r>
            <a:r>
              <a:rPr lang="es-PR" dirty="0" smtClean="0"/>
              <a:t> </a:t>
            </a:r>
            <a:r>
              <a:rPr lang="es-PR" dirty="0" err="1" smtClean="0"/>
              <a:t>faut</a:t>
            </a:r>
            <a:r>
              <a:rPr lang="es-PR" dirty="0" smtClean="0"/>
              <a:t> les </a:t>
            </a:r>
            <a:r>
              <a:rPr lang="es-PR" dirty="0" err="1" smtClean="0"/>
              <a:t>aider</a:t>
            </a:r>
            <a:r>
              <a:rPr lang="es-PR" dirty="0" smtClean="0"/>
              <a:t> à </a:t>
            </a:r>
            <a:r>
              <a:rPr lang="es-PR" dirty="0" err="1" smtClean="0"/>
              <a:t>dominer</a:t>
            </a:r>
            <a:r>
              <a:rPr lang="es-PR" dirty="0" smtClean="0"/>
              <a:t> le </a:t>
            </a:r>
            <a:r>
              <a:rPr lang="es-PR" dirty="0" err="1" smtClean="0"/>
              <a:t>doute</a:t>
            </a:r>
            <a:r>
              <a:rPr lang="es-PR" dirty="0" smtClean="0"/>
              <a:t> en </a:t>
            </a:r>
            <a:r>
              <a:rPr lang="es-PR" dirty="0" err="1" smtClean="0"/>
              <a:t>utilisant</a:t>
            </a:r>
            <a:r>
              <a:rPr lang="es-PR" dirty="0" smtClean="0"/>
              <a:t> des </a:t>
            </a:r>
            <a:r>
              <a:rPr lang="es-PR" dirty="0" err="1" smtClean="0"/>
              <a:t>affirmations</a:t>
            </a:r>
            <a:r>
              <a:rPr lang="es-PR" dirty="0" smtClean="0"/>
              <a:t> positives, </a:t>
            </a:r>
            <a:r>
              <a:rPr lang="es-PR" dirty="0" err="1" smtClean="0"/>
              <a:t>qu’il</a:t>
            </a:r>
            <a:r>
              <a:rPr lang="es-PR" dirty="0" smtClean="0"/>
              <a:t> </a:t>
            </a:r>
            <a:r>
              <a:rPr lang="es-PR" dirty="0" err="1" smtClean="0"/>
              <a:t>faut</a:t>
            </a:r>
            <a:r>
              <a:rPr lang="es-PR" dirty="0" smtClean="0"/>
              <a:t> les </a:t>
            </a:r>
            <a:r>
              <a:rPr lang="es-PR" dirty="0" err="1" smtClean="0"/>
              <a:t>aider</a:t>
            </a:r>
            <a:r>
              <a:rPr lang="es-PR" dirty="0" smtClean="0"/>
              <a:t> à </a:t>
            </a:r>
            <a:r>
              <a:rPr lang="es-PR" dirty="0" err="1" smtClean="0"/>
              <a:t>accepter</a:t>
            </a:r>
            <a:r>
              <a:rPr lang="es-PR" dirty="0" smtClean="0"/>
              <a:t>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1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1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676617305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52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53" presetClass="entr" presetSubtype="52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53" presetClass="entr" presetSubtype="52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547664" y="0"/>
            <a:ext cx="6758136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/>
              <a:t>Comment</a:t>
            </a:r>
            <a:r>
              <a:rPr lang="es-PR" sz="4200" b="1" dirty="0"/>
              <a:t> </a:t>
            </a:r>
            <a:r>
              <a:rPr lang="es-PR" sz="4200" b="1" dirty="0" err="1"/>
              <a:t>former</a:t>
            </a:r>
            <a:r>
              <a:rPr lang="es-PR" sz="4200" b="1" dirty="0"/>
              <a:t> </a:t>
            </a:r>
            <a:r>
              <a:rPr lang="es-PR" sz="4200" b="1" dirty="0" err="1"/>
              <a:t>l’estime</a:t>
            </a:r>
            <a:r>
              <a:rPr lang="es-PR" sz="4200" b="1" dirty="0"/>
              <a:t> de </a:t>
            </a:r>
            <a:r>
              <a:rPr lang="es-PR" sz="4200" b="1" dirty="0" err="1"/>
              <a:t>soi</a:t>
            </a:r>
            <a:r>
              <a:rPr lang="es-PR" sz="4200" b="1" dirty="0"/>
              <a:t> </a:t>
            </a:r>
            <a:r>
              <a:rPr lang="es-PR" sz="4200" b="1" dirty="0" err="1"/>
              <a:t>chez</a:t>
            </a:r>
            <a:r>
              <a:rPr lang="es-PR" sz="4200" b="1" dirty="0"/>
              <a:t> </a:t>
            </a:r>
            <a:r>
              <a:rPr lang="es-PR" sz="4200" b="1" dirty="0" err="1"/>
              <a:t>votre</a:t>
            </a:r>
            <a:r>
              <a:rPr lang="es-PR" sz="4200" b="1" dirty="0"/>
              <a:t> </a:t>
            </a:r>
            <a:r>
              <a:rPr lang="es-PR" sz="4200" b="1" dirty="0" err="1"/>
              <a:t>enfant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828800" y="1447800"/>
            <a:ext cx="6019800" cy="4525963"/>
          </a:xfrm>
        </p:spPr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rabicPeriod" startAt="3"/>
            </a:pPr>
            <a:r>
              <a:rPr lang="es-PR" b="1" dirty="0"/>
              <a:t>Ce </a:t>
            </a:r>
            <a:r>
              <a:rPr lang="es-PR" b="1" dirty="0" err="1"/>
              <a:t>n’est</a:t>
            </a:r>
            <a:r>
              <a:rPr lang="es-PR" b="1" dirty="0"/>
              <a:t> </a:t>
            </a:r>
            <a:r>
              <a:rPr lang="es-PR" b="1" dirty="0" err="1"/>
              <a:t>point</a:t>
            </a:r>
            <a:r>
              <a:rPr lang="es-PR" b="1" dirty="0"/>
              <a:t> une affaire de </a:t>
            </a:r>
            <a:r>
              <a:rPr lang="es-PR" b="1" dirty="0" err="1"/>
              <a:t>circonstances</a:t>
            </a:r>
            <a:r>
              <a:rPr lang="es-PR" b="1" dirty="0"/>
              <a:t>.</a:t>
            </a:r>
            <a:endParaRPr lang="es-PR" b="1" dirty="0" smtClean="0"/>
          </a:p>
          <a:p>
            <a:pPr marL="742950" lvl="2" indent="-342900"/>
            <a:r>
              <a:rPr lang="es-PR" sz="2800" dirty="0" smtClean="0"/>
              <a:t>La </a:t>
            </a:r>
            <a:r>
              <a:rPr lang="es-PR" sz="2800" dirty="0" err="1" smtClean="0"/>
              <a:t>chaleur</a:t>
            </a:r>
            <a:r>
              <a:rPr lang="es-PR" sz="2800" dirty="0" smtClean="0"/>
              <a:t>, la </a:t>
            </a:r>
            <a:r>
              <a:rPr lang="es-PR" sz="2800" dirty="0" err="1" smtClean="0"/>
              <a:t>sécurité</a:t>
            </a:r>
            <a:r>
              <a:rPr lang="es-PR" sz="2800" dirty="0" smtClean="0"/>
              <a:t> </a:t>
            </a:r>
            <a:r>
              <a:rPr lang="es-PR" sz="2800" dirty="0" err="1" smtClean="0"/>
              <a:t>émotionnelle</a:t>
            </a:r>
            <a:r>
              <a:rPr lang="es-PR" sz="2800" dirty="0" smtClean="0"/>
              <a:t> et les </a:t>
            </a:r>
            <a:r>
              <a:rPr lang="es-PR" sz="2800" dirty="0" err="1" smtClean="0"/>
              <a:t>affirmations</a:t>
            </a:r>
            <a:r>
              <a:rPr lang="es-PR" sz="2800" dirty="0" smtClean="0"/>
              <a:t> que </a:t>
            </a:r>
            <a:r>
              <a:rPr lang="es-PR" sz="2800" dirty="0" err="1" smtClean="0"/>
              <a:t>l'enfant</a:t>
            </a:r>
            <a:r>
              <a:rPr lang="es-PR" sz="2800" dirty="0" smtClean="0"/>
              <a:t>  </a:t>
            </a:r>
            <a:r>
              <a:rPr lang="es-PR" sz="2800" dirty="0" err="1" smtClean="0"/>
              <a:t>reçoit</a:t>
            </a:r>
            <a:r>
              <a:rPr lang="es-PR" sz="2800" dirty="0" smtClean="0"/>
              <a:t> </a:t>
            </a:r>
            <a:r>
              <a:rPr lang="es-PR" sz="2800" dirty="0" err="1" smtClean="0"/>
              <a:t>au</a:t>
            </a:r>
            <a:r>
              <a:rPr lang="es-PR" sz="2800" dirty="0" smtClean="0"/>
              <a:t> foyer, </a:t>
            </a:r>
            <a:r>
              <a:rPr lang="es-PR" sz="2800" dirty="0" err="1" smtClean="0"/>
              <a:t>deviennent</a:t>
            </a:r>
            <a:r>
              <a:rPr lang="es-PR" sz="2800" dirty="0" smtClean="0"/>
              <a:t> un </a:t>
            </a:r>
            <a:r>
              <a:rPr lang="es-PR" sz="2800" dirty="0" err="1" smtClean="0"/>
              <a:t>refuge</a:t>
            </a:r>
            <a:r>
              <a:rPr lang="es-PR" sz="2800" dirty="0" smtClean="0"/>
              <a:t> </a:t>
            </a:r>
            <a:r>
              <a:rPr lang="es-PR" sz="2800" dirty="0" err="1" smtClean="0"/>
              <a:t>quand</a:t>
            </a:r>
            <a:r>
              <a:rPr lang="es-PR" sz="2800" dirty="0" smtClean="0"/>
              <a:t> </a:t>
            </a:r>
            <a:r>
              <a:rPr lang="es-PR" sz="2800" dirty="0" err="1" smtClean="0"/>
              <a:t>soumis</a:t>
            </a:r>
            <a:r>
              <a:rPr lang="es-PR" sz="2800" dirty="0" smtClean="0"/>
              <a:t> à </a:t>
            </a:r>
            <a:r>
              <a:rPr lang="es-PR" sz="2800" dirty="0" err="1" smtClean="0"/>
              <a:t>l’impact</a:t>
            </a:r>
            <a:r>
              <a:rPr lang="es-PR" sz="2800" dirty="0" smtClean="0"/>
              <a:t> </a:t>
            </a:r>
            <a:r>
              <a:rPr lang="es-PR" sz="2800" dirty="0"/>
              <a:t>de </a:t>
            </a:r>
            <a:r>
              <a:rPr lang="es-PR" sz="2800" dirty="0" err="1" smtClean="0"/>
              <a:t>mots</a:t>
            </a:r>
            <a:r>
              <a:rPr lang="es-PR" sz="2800" dirty="0" smtClean="0"/>
              <a:t> </a:t>
            </a:r>
            <a:r>
              <a:rPr lang="es-PR" sz="2800" dirty="0" err="1" smtClean="0"/>
              <a:t>blessants</a:t>
            </a:r>
            <a:r>
              <a:rPr lang="es-PR" sz="2800" dirty="0" smtClean="0"/>
              <a:t> </a:t>
            </a:r>
            <a:r>
              <a:rPr lang="es-PR" sz="2800" dirty="0" err="1"/>
              <a:t>ou</a:t>
            </a:r>
            <a:r>
              <a:rPr lang="es-PR" sz="2800" dirty="0"/>
              <a:t> </a:t>
            </a:r>
            <a:r>
              <a:rPr lang="es-PR" sz="2800" dirty="0" err="1"/>
              <a:t>d’actions</a:t>
            </a:r>
            <a:r>
              <a:rPr lang="es-PR" sz="2800" dirty="0"/>
              <a:t> </a:t>
            </a:r>
            <a:r>
              <a:rPr lang="es-PR" sz="2800" dirty="0" err="1" smtClean="0"/>
              <a:t>traumatisantes</a:t>
            </a:r>
            <a:r>
              <a:rPr lang="es-PR" sz="2800" dirty="0" smtClean="0"/>
              <a:t>, que les </a:t>
            </a:r>
            <a:r>
              <a:rPr lang="es-PR" sz="2800" dirty="0" err="1" smtClean="0"/>
              <a:t>enfants</a:t>
            </a:r>
            <a:r>
              <a:rPr lang="es-PR" sz="2800" dirty="0" smtClean="0"/>
              <a:t>  </a:t>
            </a:r>
            <a:r>
              <a:rPr lang="es-PR" sz="2800" dirty="0" err="1" smtClean="0"/>
              <a:t>confrontent</a:t>
            </a:r>
            <a:r>
              <a:rPr lang="es-PR" sz="2800" dirty="0" smtClean="0"/>
              <a:t> </a:t>
            </a:r>
            <a:r>
              <a:rPr lang="es-PR" sz="2800" dirty="0" err="1" smtClean="0"/>
              <a:t>parfois</a:t>
            </a:r>
            <a:r>
              <a:rPr lang="es-PR" sz="2800" dirty="0" smtClean="0"/>
              <a:t> </a:t>
            </a:r>
            <a:r>
              <a:rPr lang="es-PR" sz="2800" dirty="0" err="1" smtClean="0"/>
              <a:t>au-dehors</a:t>
            </a:r>
            <a:r>
              <a:rPr lang="es-PR" sz="2800" dirty="0" smtClean="0"/>
              <a:t>. </a:t>
            </a:r>
            <a:endParaRPr lang="es-PR" sz="2800" b="1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1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1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203536052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295400" y="76200"/>
            <a:ext cx="6758136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 smtClean="0"/>
              <a:t>Comment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traiter</a:t>
            </a:r>
            <a:r>
              <a:rPr lang="es-PR" sz="4200" b="1" dirty="0" smtClean="0"/>
              <a:t> les gens </a:t>
            </a:r>
            <a:r>
              <a:rPr lang="es-PR" sz="4200" b="1" dirty="0" err="1" smtClean="0"/>
              <a:t>qui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méprisent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autrui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133600" y="1447800"/>
            <a:ext cx="5715000" cy="4525963"/>
          </a:xfrm>
        </p:spPr>
        <p:txBody>
          <a:bodyPr>
            <a:normAutofit fontScale="85000" lnSpcReduction="20000"/>
          </a:bodyPr>
          <a:lstStyle/>
          <a:p>
            <a:r>
              <a:rPr lang="es-PR" dirty="0" err="1" smtClean="0"/>
              <a:t>Quand</a:t>
            </a:r>
            <a:r>
              <a:rPr lang="es-PR" dirty="0" smtClean="0"/>
              <a:t> </a:t>
            </a:r>
            <a:r>
              <a:rPr lang="es-PR" dirty="0" err="1" smtClean="0"/>
              <a:t>vous</a:t>
            </a:r>
            <a:r>
              <a:rPr lang="es-PR" dirty="0" smtClean="0"/>
              <a:t> </a:t>
            </a:r>
            <a:r>
              <a:rPr lang="es-PR" dirty="0" err="1" smtClean="0"/>
              <a:t>entendez</a:t>
            </a:r>
            <a:r>
              <a:rPr lang="es-PR" dirty="0" smtClean="0"/>
              <a:t> des </a:t>
            </a:r>
            <a:r>
              <a:rPr lang="es-PR" dirty="0" err="1" smtClean="0"/>
              <a:t>provocations</a:t>
            </a:r>
            <a:r>
              <a:rPr lang="es-PR" dirty="0" smtClean="0"/>
              <a:t> hostiles et des </a:t>
            </a:r>
            <a:r>
              <a:rPr lang="es-PR" dirty="0" err="1" smtClean="0"/>
              <a:t>paroles</a:t>
            </a:r>
            <a:r>
              <a:rPr lang="es-PR" dirty="0" smtClean="0"/>
              <a:t> </a:t>
            </a:r>
            <a:r>
              <a:rPr lang="es-PR" dirty="0" err="1" smtClean="0"/>
              <a:t>négatives</a:t>
            </a:r>
            <a:r>
              <a:rPr lang="es-PR" dirty="0" smtClean="0"/>
              <a:t>, </a:t>
            </a:r>
            <a:r>
              <a:rPr lang="es-PR" dirty="0" err="1" smtClean="0"/>
              <a:t>proférées</a:t>
            </a:r>
            <a:r>
              <a:rPr lang="es-PR" dirty="0" smtClean="0"/>
              <a:t> </a:t>
            </a:r>
            <a:r>
              <a:rPr lang="es-PR" dirty="0" err="1" smtClean="0"/>
              <a:t>contre</a:t>
            </a:r>
            <a:r>
              <a:rPr lang="es-PR" dirty="0" smtClean="0"/>
              <a:t>  </a:t>
            </a:r>
            <a:r>
              <a:rPr lang="es-PR" dirty="0" err="1" smtClean="0"/>
              <a:t>votre</a:t>
            </a:r>
            <a:r>
              <a:rPr lang="es-PR" dirty="0" smtClean="0"/>
              <a:t> </a:t>
            </a:r>
            <a:r>
              <a:rPr lang="es-PR" dirty="0" err="1" smtClean="0"/>
              <a:t>enfant</a:t>
            </a:r>
            <a:r>
              <a:rPr lang="es-PR" dirty="0" smtClean="0"/>
              <a:t> </a:t>
            </a:r>
            <a:r>
              <a:rPr lang="es-PR" dirty="0" err="1" smtClean="0"/>
              <a:t>ou</a:t>
            </a:r>
            <a:r>
              <a:rPr lang="es-PR" dirty="0" smtClean="0"/>
              <a:t> </a:t>
            </a:r>
            <a:r>
              <a:rPr lang="es-PR" dirty="0" err="1" smtClean="0"/>
              <a:t>n’importe</a:t>
            </a:r>
            <a:r>
              <a:rPr lang="es-PR" dirty="0" smtClean="0"/>
              <a:t> </a:t>
            </a:r>
            <a:r>
              <a:rPr lang="es-PR" dirty="0" err="1" smtClean="0"/>
              <a:t>quel</a:t>
            </a:r>
            <a:r>
              <a:rPr lang="es-PR" dirty="0" smtClean="0"/>
              <a:t> </a:t>
            </a:r>
            <a:r>
              <a:rPr lang="es-PR" dirty="0" err="1" smtClean="0"/>
              <a:t>autre</a:t>
            </a:r>
            <a:r>
              <a:rPr lang="es-PR" dirty="0" smtClean="0"/>
              <a:t> </a:t>
            </a:r>
            <a:r>
              <a:rPr lang="es-PR" dirty="0" err="1" smtClean="0"/>
              <a:t>enfant,vous</a:t>
            </a:r>
            <a:r>
              <a:rPr lang="es-PR" dirty="0" smtClean="0"/>
              <a:t> </a:t>
            </a:r>
            <a:r>
              <a:rPr lang="es-PR" dirty="0" err="1" smtClean="0"/>
              <a:t>avez</a:t>
            </a:r>
            <a:r>
              <a:rPr lang="es-PR" dirty="0" smtClean="0"/>
              <a:t> </a:t>
            </a:r>
            <a:r>
              <a:rPr lang="es-PR" dirty="0" err="1" smtClean="0"/>
              <a:t>pour</a:t>
            </a:r>
            <a:r>
              <a:rPr lang="es-PR" dirty="0" smtClean="0"/>
              <a:t> </a:t>
            </a:r>
            <a:r>
              <a:rPr lang="es-PR" dirty="0" err="1" smtClean="0"/>
              <a:t>devoir</a:t>
            </a:r>
            <a:r>
              <a:rPr lang="es-PR" dirty="0" smtClean="0"/>
              <a:t> </a:t>
            </a:r>
            <a:r>
              <a:rPr lang="es-PR" dirty="0" err="1" smtClean="0"/>
              <a:t>d’intervenir</a:t>
            </a:r>
            <a:r>
              <a:rPr lang="es-PR" dirty="0" smtClean="0"/>
              <a:t>.</a:t>
            </a:r>
          </a:p>
          <a:p>
            <a:r>
              <a:rPr lang="es-PR" sz="3200" dirty="0" err="1" smtClean="0"/>
              <a:t>Quand</a:t>
            </a:r>
            <a:r>
              <a:rPr lang="es-PR" sz="3200" dirty="0" smtClean="0"/>
              <a:t> </a:t>
            </a:r>
            <a:r>
              <a:rPr lang="es-PR" sz="3200" dirty="0" err="1" smtClean="0"/>
              <a:t>votre</a:t>
            </a:r>
            <a:r>
              <a:rPr lang="es-PR" sz="3200" dirty="0" smtClean="0"/>
              <a:t> </a:t>
            </a:r>
            <a:r>
              <a:rPr lang="es-PR" sz="3200" dirty="0" err="1" smtClean="0"/>
              <a:t>enfant</a:t>
            </a:r>
            <a:r>
              <a:rPr lang="es-PR" sz="3200" dirty="0" smtClean="0"/>
              <a:t> a des </a:t>
            </a:r>
            <a:r>
              <a:rPr lang="es-PR" sz="3200" dirty="0" err="1" smtClean="0"/>
              <a:t>camarades</a:t>
            </a:r>
            <a:r>
              <a:rPr lang="es-PR" sz="3200" dirty="0" smtClean="0"/>
              <a:t> de </a:t>
            </a:r>
            <a:r>
              <a:rPr lang="es-PR" sz="3200" dirty="0" err="1" smtClean="0"/>
              <a:t>jeux</a:t>
            </a:r>
            <a:r>
              <a:rPr lang="es-PR" sz="3200" dirty="0" smtClean="0"/>
              <a:t> </a:t>
            </a:r>
            <a:r>
              <a:rPr lang="es-PR" sz="3200" dirty="0" err="1" smtClean="0"/>
              <a:t>qui</a:t>
            </a:r>
            <a:r>
              <a:rPr lang="es-PR" sz="3200" dirty="0" smtClean="0"/>
              <a:t> </a:t>
            </a:r>
            <a:r>
              <a:rPr lang="es-PR" sz="3200" dirty="0" err="1" smtClean="0"/>
              <a:t>disent</a:t>
            </a:r>
            <a:r>
              <a:rPr lang="es-PR" sz="3200" dirty="0" smtClean="0"/>
              <a:t> des </a:t>
            </a:r>
            <a:r>
              <a:rPr lang="es-PR" sz="3200" dirty="0" err="1" smtClean="0"/>
              <a:t>choses</a:t>
            </a:r>
            <a:r>
              <a:rPr lang="es-PR" sz="3200" dirty="0" smtClean="0"/>
              <a:t> </a:t>
            </a:r>
            <a:r>
              <a:rPr lang="es-PR" sz="3200" dirty="0" err="1" smtClean="0"/>
              <a:t>négatives</a:t>
            </a:r>
            <a:r>
              <a:rPr lang="es-PR" sz="3200" dirty="0" smtClean="0"/>
              <a:t>, </a:t>
            </a:r>
            <a:r>
              <a:rPr lang="es-PR" sz="3200" dirty="0" err="1" smtClean="0"/>
              <a:t>qui</a:t>
            </a:r>
            <a:r>
              <a:rPr lang="es-PR" sz="3200" dirty="0" smtClean="0"/>
              <a:t> </a:t>
            </a:r>
            <a:r>
              <a:rPr lang="es-PR" sz="3200" dirty="0" err="1" smtClean="0"/>
              <a:t>insultent</a:t>
            </a:r>
            <a:r>
              <a:rPr lang="es-PR" sz="3200" dirty="0" smtClean="0"/>
              <a:t> </a:t>
            </a:r>
            <a:r>
              <a:rPr lang="es-PR" sz="3200" dirty="0" err="1" smtClean="0"/>
              <a:t>ou</a:t>
            </a:r>
            <a:r>
              <a:rPr lang="es-PR" sz="3200" dirty="0" smtClean="0"/>
              <a:t> </a:t>
            </a:r>
            <a:r>
              <a:rPr lang="es-PR" sz="3200" dirty="0" err="1" smtClean="0"/>
              <a:t>embêtent</a:t>
            </a:r>
            <a:r>
              <a:rPr lang="es-PR" sz="3200" dirty="0" smtClean="0"/>
              <a:t> </a:t>
            </a:r>
            <a:r>
              <a:rPr lang="es-PR" sz="3200" dirty="0" err="1" smtClean="0"/>
              <a:t>d’autres</a:t>
            </a:r>
            <a:r>
              <a:rPr lang="es-PR" sz="3200" dirty="0" smtClean="0"/>
              <a:t> </a:t>
            </a:r>
            <a:r>
              <a:rPr lang="es-PR" sz="3200" dirty="0" err="1" smtClean="0"/>
              <a:t>enfants</a:t>
            </a:r>
            <a:r>
              <a:rPr lang="es-PR" sz="3200" dirty="0" smtClean="0"/>
              <a:t>, </a:t>
            </a:r>
            <a:r>
              <a:rPr lang="es-PR" sz="3200" dirty="0" err="1" smtClean="0"/>
              <a:t>vous</a:t>
            </a:r>
            <a:r>
              <a:rPr lang="es-PR" sz="3200" dirty="0" smtClean="0"/>
              <a:t> </a:t>
            </a:r>
            <a:r>
              <a:rPr lang="es-PR" sz="3200" dirty="0" err="1" smtClean="0"/>
              <a:t>devez</a:t>
            </a:r>
            <a:r>
              <a:rPr lang="es-PR" sz="3200" dirty="0" smtClean="0"/>
              <a:t> </a:t>
            </a:r>
            <a:r>
              <a:rPr lang="es-PR" sz="3200" dirty="0" err="1" smtClean="0"/>
              <a:t>entrer</a:t>
            </a:r>
            <a:r>
              <a:rPr lang="es-PR" sz="3200" dirty="0" smtClean="0"/>
              <a:t> en </a:t>
            </a:r>
            <a:r>
              <a:rPr lang="es-PR" sz="3200" dirty="0" err="1" smtClean="0"/>
              <a:t>action</a:t>
            </a:r>
            <a:r>
              <a:rPr lang="es-PR" sz="3200" dirty="0" smtClean="0"/>
              <a:t>.</a:t>
            </a:r>
          </a:p>
          <a:p>
            <a:r>
              <a:rPr lang="es-PR" dirty="0" err="1" smtClean="0"/>
              <a:t>Soyez</a:t>
            </a:r>
            <a:r>
              <a:rPr lang="es-PR" dirty="0" smtClean="0"/>
              <a:t> bon, </a:t>
            </a:r>
            <a:r>
              <a:rPr lang="es-PR" dirty="0" err="1" smtClean="0"/>
              <a:t>mais</a:t>
            </a:r>
            <a:r>
              <a:rPr lang="es-PR" dirty="0" smtClean="0"/>
              <a:t> </a:t>
            </a:r>
            <a:r>
              <a:rPr lang="es-PR" dirty="0" err="1" smtClean="0"/>
              <a:t>ferme</a:t>
            </a:r>
            <a:r>
              <a:rPr lang="es-PR" dirty="0" smtClean="0"/>
              <a:t>.</a:t>
            </a:r>
            <a:endParaRPr lang="es-PR" sz="32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1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1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054884563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52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53" presetClass="entr" presetSubtype="52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3" presetClass="entr" presetSubtype="52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547664" y="76200"/>
            <a:ext cx="6758136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/>
              <a:t>Comment</a:t>
            </a:r>
            <a:r>
              <a:rPr lang="es-PR" sz="4200" b="1" dirty="0"/>
              <a:t> </a:t>
            </a:r>
            <a:r>
              <a:rPr lang="es-PR" sz="4200" b="1" dirty="0" err="1"/>
              <a:t>traiter</a:t>
            </a:r>
            <a:r>
              <a:rPr lang="es-PR" sz="4200" b="1" dirty="0"/>
              <a:t> les gens </a:t>
            </a:r>
            <a:r>
              <a:rPr lang="es-PR" sz="4200" b="1" dirty="0" err="1"/>
              <a:t>qui</a:t>
            </a:r>
            <a:r>
              <a:rPr lang="es-PR" sz="4200" b="1" dirty="0"/>
              <a:t> </a:t>
            </a:r>
            <a:r>
              <a:rPr lang="es-PR" sz="4200" b="1" dirty="0" err="1"/>
              <a:t>méprisent</a:t>
            </a:r>
            <a:r>
              <a:rPr lang="es-PR" sz="4200" b="1" dirty="0"/>
              <a:t> </a:t>
            </a:r>
            <a:r>
              <a:rPr lang="es-PR" sz="4200" b="1" dirty="0" err="1"/>
              <a:t>autrui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057400" y="1447800"/>
            <a:ext cx="5867400" cy="4724400"/>
          </a:xfrm>
        </p:spPr>
        <p:txBody>
          <a:bodyPr>
            <a:normAutofit fontScale="77500" lnSpcReduction="20000"/>
          </a:bodyPr>
          <a:lstStyle/>
          <a:p>
            <a:r>
              <a:rPr lang="es-PR" dirty="0" err="1" smtClean="0"/>
              <a:t>Chaque</a:t>
            </a:r>
            <a:r>
              <a:rPr lang="es-PR" dirty="0" smtClean="0"/>
              <a:t> </a:t>
            </a:r>
            <a:r>
              <a:rPr lang="es-PR" dirty="0" err="1" smtClean="0"/>
              <a:t>fois</a:t>
            </a:r>
            <a:r>
              <a:rPr lang="es-PR" dirty="0" smtClean="0"/>
              <a:t> </a:t>
            </a:r>
            <a:r>
              <a:rPr lang="es-PR" dirty="0"/>
              <a:t>que </a:t>
            </a:r>
            <a:r>
              <a:rPr lang="es-PR" dirty="0" err="1" smtClean="0"/>
              <a:t>l’enfant</a:t>
            </a:r>
            <a:r>
              <a:rPr lang="es-PR" dirty="0" smtClean="0"/>
              <a:t> </a:t>
            </a:r>
            <a:r>
              <a:rPr lang="es-PR" dirty="0" err="1" smtClean="0"/>
              <a:t>dit</a:t>
            </a:r>
            <a:r>
              <a:rPr lang="es-PR" dirty="0" smtClean="0"/>
              <a:t> </a:t>
            </a:r>
            <a:r>
              <a:rPr lang="es-PR" dirty="0" err="1" smtClean="0"/>
              <a:t>quelque</a:t>
            </a:r>
            <a:r>
              <a:rPr lang="es-PR" dirty="0" smtClean="0"/>
              <a:t> </a:t>
            </a:r>
            <a:r>
              <a:rPr lang="es-PR" dirty="0" err="1" smtClean="0"/>
              <a:t>chose</a:t>
            </a:r>
            <a:r>
              <a:rPr lang="es-PR" dirty="0" smtClean="0"/>
              <a:t> de </a:t>
            </a:r>
            <a:r>
              <a:rPr lang="es-PR" dirty="0" err="1" smtClean="0"/>
              <a:t>négatif</a:t>
            </a:r>
            <a:r>
              <a:rPr lang="es-PR" dirty="0" smtClean="0"/>
              <a:t>,  </a:t>
            </a:r>
            <a:r>
              <a:rPr lang="es-PR" dirty="0" err="1" smtClean="0"/>
              <a:t>approchez-vous</a:t>
            </a:r>
            <a:r>
              <a:rPr lang="es-PR" dirty="0" smtClean="0"/>
              <a:t> de lui et </a:t>
            </a:r>
            <a:r>
              <a:rPr lang="es-PR" dirty="0" err="1" smtClean="0"/>
              <a:t>donnez</a:t>
            </a:r>
            <a:r>
              <a:rPr lang="es-PR" dirty="0" smtClean="0"/>
              <a:t>-lui un </a:t>
            </a:r>
            <a:r>
              <a:rPr lang="es-PR" dirty="0" err="1" smtClean="0"/>
              <a:t>exemple</a:t>
            </a:r>
            <a:r>
              <a:rPr lang="es-PR" dirty="0" smtClean="0"/>
              <a:t> de </a:t>
            </a:r>
            <a:r>
              <a:rPr lang="es-PR" dirty="0" err="1" smtClean="0"/>
              <a:t>déclaration</a:t>
            </a:r>
            <a:r>
              <a:rPr lang="es-PR" dirty="0" smtClean="0"/>
              <a:t> positive.</a:t>
            </a:r>
          </a:p>
          <a:p>
            <a:r>
              <a:rPr lang="es-PR" sz="3200" dirty="0" smtClean="0"/>
              <a:t>Si </a:t>
            </a:r>
            <a:r>
              <a:rPr lang="es-PR" sz="3200" dirty="0" err="1" smtClean="0"/>
              <a:t>vous</a:t>
            </a:r>
            <a:r>
              <a:rPr lang="es-PR" sz="3200" dirty="0" smtClean="0"/>
              <a:t> </a:t>
            </a:r>
            <a:r>
              <a:rPr lang="es-PR" sz="3200" dirty="0" err="1" smtClean="0"/>
              <a:t>découvrez</a:t>
            </a:r>
            <a:r>
              <a:rPr lang="es-PR" sz="3200" dirty="0" smtClean="0"/>
              <a:t> que </a:t>
            </a:r>
            <a:r>
              <a:rPr lang="es-PR" sz="3200" dirty="0" err="1" smtClean="0"/>
              <a:t>certains</a:t>
            </a:r>
            <a:r>
              <a:rPr lang="es-PR" sz="3200" dirty="0" smtClean="0"/>
              <a:t> de </a:t>
            </a:r>
            <a:r>
              <a:rPr lang="es-PR" sz="3200" dirty="0" err="1" smtClean="0"/>
              <a:t>ses</a:t>
            </a:r>
            <a:r>
              <a:rPr lang="es-PR" sz="3200" dirty="0" smtClean="0"/>
              <a:t> </a:t>
            </a:r>
            <a:r>
              <a:rPr lang="es-PR" sz="3200" dirty="0" err="1" smtClean="0"/>
              <a:t>compagnons</a:t>
            </a:r>
            <a:r>
              <a:rPr lang="es-PR" sz="3200" dirty="0" smtClean="0"/>
              <a:t> de </a:t>
            </a:r>
            <a:r>
              <a:rPr lang="es-PR" sz="3200" dirty="0" err="1" smtClean="0"/>
              <a:t>jeux</a:t>
            </a:r>
            <a:r>
              <a:rPr lang="es-PR" sz="3200" dirty="0" smtClean="0"/>
              <a:t> </a:t>
            </a:r>
            <a:r>
              <a:rPr lang="es-PR" sz="3200" dirty="0" err="1" smtClean="0"/>
              <a:t>parlent</a:t>
            </a:r>
            <a:r>
              <a:rPr lang="es-PR" sz="3200" dirty="0" smtClean="0"/>
              <a:t> </a:t>
            </a:r>
            <a:r>
              <a:rPr lang="es-PR" sz="3200" dirty="0" err="1" smtClean="0"/>
              <a:t>continuellement</a:t>
            </a:r>
            <a:r>
              <a:rPr lang="es-PR" sz="3200" dirty="0" smtClean="0"/>
              <a:t> de </a:t>
            </a:r>
            <a:r>
              <a:rPr lang="es-PR" sz="3200" dirty="0" err="1" smtClean="0"/>
              <a:t>manière</a:t>
            </a:r>
            <a:r>
              <a:rPr lang="es-PR" sz="3200" dirty="0" smtClean="0"/>
              <a:t> </a:t>
            </a:r>
            <a:r>
              <a:rPr lang="es-PR" sz="3200" dirty="0" err="1" smtClean="0"/>
              <a:t>négative</a:t>
            </a:r>
            <a:r>
              <a:rPr lang="es-PR" sz="3200" dirty="0" smtClean="0"/>
              <a:t>, </a:t>
            </a:r>
            <a:r>
              <a:rPr lang="es-PR" sz="3200" dirty="0" err="1" smtClean="0"/>
              <a:t>il</a:t>
            </a:r>
            <a:r>
              <a:rPr lang="es-PR" sz="3200" dirty="0" smtClean="0"/>
              <a:t> </a:t>
            </a:r>
            <a:r>
              <a:rPr lang="es-PR" sz="3200" dirty="0" err="1" smtClean="0"/>
              <a:t>faudra</a:t>
            </a:r>
            <a:r>
              <a:rPr lang="es-PR" sz="3200" dirty="0" smtClean="0"/>
              <a:t> </a:t>
            </a:r>
            <a:r>
              <a:rPr lang="es-PR" dirty="0" err="1" smtClean="0"/>
              <a:t>limiter</a:t>
            </a:r>
            <a:r>
              <a:rPr lang="es-PR" dirty="0" smtClean="0"/>
              <a:t> le </a:t>
            </a:r>
            <a:r>
              <a:rPr lang="es-PR" dirty="0" err="1" smtClean="0"/>
              <a:t>temps</a:t>
            </a:r>
            <a:r>
              <a:rPr lang="es-PR" dirty="0" smtClean="0"/>
              <a:t> </a:t>
            </a:r>
            <a:r>
              <a:rPr lang="es-PR" dirty="0" err="1" smtClean="0"/>
              <a:t>qu’il</a:t>
            </a:r>
            <a:r>
              <a:rPr lang="es-PR" dirty="0" smtClean="0"/>
              <a:t> </a:t>
            </a:r>
            <a:r>
              <a:rPr lang="es-PR" dirty="0" err="1" smtClean="0"/>
              <a:t>passe</a:t>
            </a:r>
            <a:r>
              <a:rPr lang="es-PR" dirty="0" smtClean="0"/>
              <a:t> </a:t>
            </a:r>
            <a:r>
              <a:rPr lang="es-PR" dirty="0" err="1" smtClean="0"/>
              <a:t>avec</a:t>
            </a:r>
            <a:r>
              <a:rPr lang="es-PR" dirty="0" smtClean="0"/>
              <a:t> ces </a:t>
            </a:r>
            <a:r>
              <a:rPr lang="es-PR" dirty="0" err="1" smtClean="0"/>
              <a:t>enfants</a:t>
            </a:r>
            <a:r>
              <a:rPr lang="es-PR" dirty="0" smtClean="0"/>
              <a:t>.</a:t>
            </a:r>
            <a:endParaRPr lang="es-PR" sz="3200" dirty="0" smtClean="0"/>
          </a:p>
          <a:p>
            <a:r>
              <a:rPr lang="es-PR" dirty="0" err="1" smtClean="0"/>
              <a:t>L’estime</a:t>
            </a:r>
            <a:r>
              <a:rPr lang="es-PR" dirty="0" smtClean="0"/>
              <a:t> de </a:t>
            </a:r>
            <a:r>
              <a:rPr lang="es-PR" dirty="0" err="1" smtClean="0"/>
              <a:t>soi</a:t>
            </a:r>
            <a:r>
              <a:rPr lang="es-PR" dirty="0" smtClean="0"/>
              <a:t> de </a:t>
            </a:r>
            <a:r>
              <a:rPr lang="es-PR" dirty="0" err="1" smtClean="0"/>
              <a:t>votre</a:t>
            </a:r>
            <a:r>
              <a:rPr lang="es-PR" dirty="0" smtClean="0"/>
              <a:t> </a:t>
            </a:r>
            <a:r>
              <a:rPr lang="es-PR" dirty="0" err="1" smtClean="0"/>
              <a:t>enfant</a:t>
            </a:r>
            <a:r>
              <a:rPr lang="es-PR" dirty="0" smtClean="0"/>
              <a:t> </a:t>
            </a:r>
            <a:r>
              <a:rPr lang="es-PR" dirty="0" err="1" smtClean="0"/>
              <a:t>est</a:t>
            </a:r>
            <a:r>
              <a:rPr lang="es-PR" dirty="0" smtClean="0"/>
              <a:t> </a:t>
            </a:r>
            <a:r>
              <a:rPr lang="es-PR" dirty="0" err="1" smtClean="0"/>
              <a:t>trop</a:t>
            </a:r>
            <a:r>
              <a:rPr lang="es-PR" dirty="0" smtClean="0"/>
              <a:t> importante </a:t>
            </a:r>
            <a:r>
              <a:rPr lang="es-PR" dirty="0" err="1" smtClean="0"/>
              <a:t>pour</a:t>
            </a:r>
            <a:r>
              <a:rPr lang="es-PR" dirty="0" smtClean="0"/>
              <a:t> la </a:t>
            </a:r>
            <a:r>
              <a:rPr lang="es-PR" dirty="0" err="1" smtClean="0"/>
              <a:t>laisser</a:t>
            </a:r>
            <a:r>
              <a:rPr lang="es-PR" dirty="0" smtClean="0"/>
              <a:t> </a:t>
            </a:r>
            <a:r>
              <a:rPr lang="es-PR" dirty="0" err="1" smtClean="0"/>
              <a:t>détruire</a:t>
            </a:r>
            <a:r>
              <a:rPr lang="es-PR" dirty="0" smtClean="0"/>
              <a:t> par des </a:t>
            </a:r>
            <a:r>
              <a:rPr lang="es-PR" dirty="0" err="1" smtClean="0"/>
              <a:t>paroles</a:t>
            </a:r>
            <a:r>
              <a:rPr lang="es-PR" dirty="0" smtClean="0"/>
              <a:t> </a:t>
            </a:r>
            <a:r>
              <a:rPr lang="es-PR" dirty="0" err="1" smtClean="0"/>
              <a:t>négatives</a:t>
            </a:r>
            <a:r>
              <a:rPr lang="es-PR" dirty="0" smtClean="0"/>
              <a:t>, </a:t>
            </a:r>
            <a:r>
              <a:rPr lang="es-PR" dirty="0" err="1" smtClean="0"/>
              <a:t>proférées</a:t>
            </a:r>
            <a:r>
              <a:rPr lang="es-PR" dirty="0" smtClean="0"/>
              <a:t> </a:t>
            </a:r>
            <a:r>
              <a:rPr lang="es-PR" dirty="0" err="1" smtClean="0"/>
              <a:t>sans</a:t>
            </a:r>
            <a:r>
              <a:rPr lang="es-PR" dirty="0" smtClean="0"/>
              <a:t> </a:t>
            </a:r>
            <a:r>
              <a:rPr lang="es-PR" dirty="0" err="1" smtClean="0"/>
              <a:t>réfléchir</a:t>
            </a:r>
            <a:r>
              <a:rPr lang="es-PR" dirty="0" smtClean="0"/>
              <a:t>, par un </a:t>
            </a:r>
            <a:r>
              <a:rPr lang="es-PR" dirty="0" err="1" smtClean="0"/>
              <a:t>compagnon</a:t>
            </a:r>
            <a:r>
              <a:rPr lang="es-PR" dirty="0" smtClean="0"/>
              <a:t> de </a:t>
            </a:r>
            <a:r>
              <a:rPr lang="es-PR" dirty="0" err="1" smtClean="0"/>
              <a:t>jeux</a:t>
            </a:r>
            <a:r>
              <a:rPr lang="es-PR" dirty="0" smtClean="0"/>
              <a:t>. </a:t>
            </a:r>
            <a:endParaRPr lang="es-PR" sz="32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1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1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041693430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547664" y="0"/>
            <a:ext cx="6758136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/>
              <a:t>Enseignez</a:t>
            </a:r>
            <a:r>
              <a:rPr lang="es-PR" sz="4200" b="1" dirty="0"/>
              <a:t> à vos </a:t>
            </a:r>
            <a:r>
              <a:rPr lang="es-PR" sz="4200" b="1" dirty="0" err="1"/>
              <a:t>enfants</a:t>
            </a:r>
            <a:r>
              <a:rPr lang="es-PR" sz="4200" b="1" dirty="0"/>
              <a:t> à </a:t>
            </a:r>
            <a:r>
              <a:rPr lang="es-PR" sz="4200" b="1" dirty="0" err="1"/>
              <a:t>être</a:t>
            </a:r>
            <a:r>
              <a:rPr lang="es-PR" sz="4200" b="1" dirty="0"/>
              <a:t> un </a:t>
            </a:r>
            <a:r>
              <a:rPr lang="es-PR" sz="4200" b="1" dirty="0" err="1"/>
              <a:t>miroir</a:t>
            </a:r>
            <a:r>
              <a:rPr lang="es-PR" sz="4200" b="1" dirty="0"/>
              <a:t> </a:t>
            </a:r>
            <a:r>
              <a:rPr lang="es-PR" sz="4200" b="1" dirty="0" err="1"/>
              <a:t>pour</a:t>
            </a:r>
            <a:r>
              <a:rPr lang="es-PR" sz="4200" b="1" dirty="0"/>
              <a:t> </a:t>
            </a:r>
            <a:r>
              <a:rPr lang="es-PR" sz="4200" b="1" dirty="0" err="1"/>
              <a:t>autrui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057400" y="1447800"/>
            <a:ext cx="5867400" cy="4724400"/>
          </a:xfrm>
        </p:spPr>
        <p:txBody>
          <a:bodyPr>
            <a:normAutofit fontScale="92500" lnSpcReduction="10000"/>
          </a:bodyPr>
          <a:lstStyle/>
          <a:p>
            <a:r>
              <a:rPr lang="es-PR" dirty="0" err="1" smtClean="0"/>
              <a:t>Lorsque</a:t>
            </a:r>
            <a:r>
              <a:rPr lang="es-PR" dirty="0" smtClean="0"/>
              <a:t> les </a:t>
            </a:r>
            <a:r>
              <a:rPr lang="es-PR" dirty="0" err="1" smtClean="0"/>
              <a:t>enfants</a:t>
            </a:r>
            <a:r>
              <a:rPr lang="es-PR" dirty="0" smtClean="0"/>
              <a:t>  se </a:t>
            </a:r>
            <a:r>
              <a:rPr lang="es-PR" dirty="0" err="1" smtClean="0"/>
              <a:t>sentent</a:t>
            </a:r>
            <a:r>
              <a:rPr lang="es-PR" dirty="0" smtClean="0"/>
              <a:t> confortables </a:t>
            </a:r>
            <a:r>
              <a:rPr lang="es-PR" dirty="0" err="1" smtClean="0"/>
              <a:t>avec</a:t>
            </a:r>
            <a:r>
              <a:rPr lang="es-PR" dirty="0" smtClean="0"/>
              <a:t> </a:t>
            </a:r>
            <a:r>
              <a:rPr lang="es-PR" dirty="0" err="1" smtClean="0"/>
              <a:t>eux-mêmes</a:t>
            </a:r>
            <a:r>
              <a:rPr lang="es-PR" dirty="0" smtClean="0"/>
              <a:t>, </a:t>
            </a:r>
            <a:r>
              <a:rPr lang="es-PR" dirty="0" err="1" smtClean="0"/>
              <a:t>ils</a:t>
            </a:r>
            <a:r>
              <a:rPr lang="es-PR" dirty="0" smtClean="0"/>
              <a:t>  </a:t>
            </a:r>
            <a:r>
              <a:rPr lang="es-PR" dirty="0" err="1" smtClean="0"/>
              <a:t>peuvent</a:t>
            </a:r>
            <a:r>
              <a:rPr lang="es-PR" dirty="0" smtClean="0"/>
              <a:t> </a:t>
            </a:r>
            <a:r>
              <a:rPr lang="es-PR" dirty="0" err="1" smtClean="0"/>
              <a:t>prendre</a:t>
            </a:r>
            <a:r>
              <a:rPr lang="es-PR" dirty="0" smtClean="0"/>
              <a:t> le risque </a:t>
            </a:r>
            <a:r>
              <a:rPr lang="es-PR" dirty="0" err="1" smtClean="0"/>
              <a:t>d’aider</a:t>
            </a:r>
            <a:r>
              <a:rPr lang="es-PR" dirty="0" smtClean="0"/>
              <a:t> les </a:t>
            </a:r>
            <a:r>
              <a:rPr lang="es-PR" dirty="0" err="1" smtClean="0"/>
              <a:t>autres</a:t>
            </a:r>
            <a:r>
              <a:rPr lang="es-PR" dirty="0" smtClean="0"/>
              <a:t> à </a:t>
            </a:r>
            <a:r>
              <a:rPr lang="es-PR" dirty="0" err="1" smtClean="0"/>
              <a:t>éprouver</a:t>
            </a:r>
            <a:r>
              <a:rPr lang="es-PR" dirty="0" smtClean="0"/>
              <a:t> le </a:t>
            </a:r>
            <a:r>
              <a:rPr lang="es-PR" dirty="0" err="1" smtClean="0"/>
              <a:t>même</a:t>
            </a:r>
            <a:r>
              <a:rPr lang="es-PR" dirty="0" smtClean="0"/>
              <a:t> </a:t>
            </a:r>
            <a:r>
              <a:rPr lang="es-PR" dirty="0" err="1" smtClean="0"/>
              <a:t>sentiment</a:t>
            </a:r>
            <a:r>
              <a:rPr lang="es-PR" dirty="0" smtClean="0"/>
              <a:t> confortable. </a:t>
            </a:r>
          </a:p>
          <a:p>
            <a:r>
              <a:rPr lang="es-PR" sz="3200" dirty="0" err="1" smtClean="0"/>
              <a:t>Ils</a:t>
            </a:r>
            <a:r>
              <a:rPr lang="es-PR" sz="3200" dirty="0" smtClean="0"/>
              <a:t> </a:t>
            </a:r>
            <a:r>
              <a:rPr lang="es-PR" sz="3200" dirty="0" err="1" smtClean="0"/>
              <a:t>peuvent</a:t>
            </a:r>
            <a:r>
              <a:rPr lang="es-PR" sz="3200" dirty="0" smtClean="0"/>
              <a:t> faire don </a:t>
            </a:r>
            <a:r>
              <a:rPr lang="es-PR" sz="3200" dirty="0" err="1" smtClean="0"/>
              <a:t>d’estime</a:t>
            </a:r>
            <a:r>
              <a:rPr lang="es-PR" sz="3200" dirty="0" smtClean="0"/>
              <a:t> de </a:t>
            </a:r>
            <a:r>
              <a:rPr lang="es-PR" sz="3200" dirty="0" err="1" smtClean="0"/>
              <a:t>soi</a:t>
            </a:r>
            <a:r>
              <a:rPr lang="es-PR" sz="3200" dirty="0" smtClean="0"/>
              <a:t> à </a:t>
            </a:r>
            <a:r>
              <a:rPr lang="es-PR" sz="3200" dirty="0" err="1" smtClean="0"/>
              <a:t>autrui</a:t>
            </a:r>
            <a:r>
              <a:rPr lang="es-PR" sz="3200" dirty="0" smtClean="0"/>
              <a:t>.</a:t>
            </a:r>
          </a:p>
          <a:p>
            <a:r>
              <a:rPr lang="es-PR" dirty="0" err="1" smtClean="0"/>
              <a:t>C’est</a:t>
            </a:r>
            <a:r>
              <a:rPr lang="es-PR" dirty="0" smtClean="0"/>
              <a:t> </a:t>
            </a:r>
            <a:r>
              <a:rPr lang="es-PR" dirty="0" err="1" smtClean="0"/>
              <a:t>là</a:t>
            </a:r>
            <a:r>
              <a:rPr lang="es-PR" dirty="0" smtClean="0"/>
              <a:t> un </a:t>
            </a:r>
            <a:r>
              <a:rPr lang="es-PR" dirty="0" err="1" smtClean="0"/>
              <a:t>objectif</a:t>
            </a:r>
            <a:r>
              <a:rPr lang="es-PR" dirty="0" smtClean="0"/>
              <a:t> </a:t>
            </a:r>
            <a:r>
              <a:rPr lang="es-PR" dirty="0" err="1" smtClean="0"/>
              <a:t>important</a:t>
            </a:r>
            <a:r>
              <a:rPr lang="es-PR" dirty="0" smtClean="0"/>
              <a:t> </a:t>
            </a:r>
            <a:r>
              <a:rPr lang="es-PR" dirty="0" err="1" smtClean="0"/>
              <a:t>pour</a:t>
            </a:r>
            <a:r>
              <a:rPr lang="es-PR" dirty="0" smtClean="0"/>
              <a:t> </a:t>
            </a:r>
            <a:r>
              <a:rPr lang="es-PR" dirty="0" err="1" smtClean="0"/>
              <a:t>vous</a:t>
            </a:r>
            <a:r>
              <a:rPr lang="es-PR" dirty="0" smtClean="0"/>
              <a:t> </a:t>
            </a:r>
            <a:r>
              <a:rPr lang="es-PR" dirty="0" err="1" smtClean="0"/>
              <a:t>durant</a:t>
            </a:r>
            <a:r>
              <a:rPr lang="es-PR" dirty="0" smtClean="0"/>
              <a:t> les sept  </a:t>
            </a:r>
            <a:r>
              <a:rPr lang="es-PR" dirty="0" err="1" smtClean="0"/>
              <a:t>premières</a:t>
            </a:r>
            <a:r>
              <a:rPr lang="es-PR" dirty="0" smtClean="0"/>
              <a:t> </a:t>
            </a:r>
            <a:r>
              <a:rPr lang="es-PR" dirty="0" err="1" smtClean="0"/>
              <a:t>années</a:t>
            </a:r>
            <a:r>
              <a:rPr lang="es-PR" dirty="0" smtClean="0"/>
              <a:t>.</a:t>
            </a:r>
          </a:p>
          <a:p>
            <a:endParaRPr lang="es-PR" sz="32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1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1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998207397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057400" y="1447800"/>
            <a:ext cx="5867400" cy="4724400"/>
          </a:xfrm>
        </p:spPr>
        <p:txBody>
          <a:bodyPr>
            <a:normAutofit fontScale="85000" lnSpcReduction="10000"/>
          </a:bodyPr>
          <a:lstStyle/>
          <a:p>
            <a:r>
              <a:rPr lang="es-PR" dirty="0" err="1" smtClean="0"/>
              <a:t>Encouragez</a:t>
            </a:r>
            <a:r>
              <a:rPr lang="es-PR" dirty="0" smtClean="0"/>
              <a:t> vos </a:t>
            </a:r>
            <a:r>
              <a:rPr lang="es-PR" dirty="0" err="1" smtClean="0"/>
              <a:t>enfants</a:t>
            </a:r>
            <a:r>
              <a:rPr lang="es-PR" dirty="0" smtClean="0"/>
              <a:t>  à </a:t>
            </a:r>
            <a:r>
              <a:rPr lang="es-PR" dirty="0" err="1" smtClean="0"/>
              <a:t>être</a:t>
            </a:r>
            <a:r>
              <a:rPr lang="es-PR" dirty="0" smtClean="0"/>
              <a:t> de </a:t>
            </a:r>
            <a:r>
              <a:rPr lang="es-PR" dirty="0" err="1" smtClean="0"/>
              <a:t>ceux</a:t>
            </a:r>
            <a:r>
              <a:rPr lang="es-PR" dirty="0" smtClean="0"/>
              <a:t> </a:t>
            </a:r>
            <a:r>
              <a:rPr lang="es-PR" dirty="0" err="1" smtClean="0"/>
              <a:t>qui</a:t>
            </a:r>
            <a:r>
              <a:rPr lang="es-PR" dirty="0" smtClean="0"/>
              <a:t> </a:t>
            </a:r>
            <a:r>
              <a:rPr lang="es-PR" dirty="0" err="1" smtClean="0"/>
              <a:t>remplissent</a:t>
            </a:r>
            <a:r>
              <a:rPr lang="es-PR" dirty="0" smtClean="0"/>
              <a:t>  les </a:t>
            </a:r>
            <a:r>
              <a:rPr lang="es-PR" dirty="0" err="1" smtClean="0"/>
              <a:t>coupes</a:t>
            </a:r>
            <a:r>
              <a:rPr lang="es-PR" dirty="0" smtClean="0"/>
              <a:t> </a:t>
            </a:r>
            <a:r>
              <a:rPr lang="es-PR" dirty="0" err="1" smtClean="0"/>
              <a:t>d’amour</a:t>
            </a:r>
            <a:r>
              <a:rPr lang="es-PR" dirty="0" smtClean="0"/>
              <a:t> des </a:t>
            </a:r>
            <a:r>
              <a:rPr lang="es-PR" dirty="0" err="1" smtClean="0"/>
              <a:t>autres</a:t>
            </a:r>
            <a:r>
              <a:rPr lang="es-PR" dirty="0" smtClean="0"/>
              <a:t> </a:t>
            </a:r>
            <a:r>
              <a:rPr lang="es-PR" dirty="0" err="1" smtClean="0"/>
              <a:t>autour</a:t>
            </a:r>
            <a:r>
              <a:rPr lang="es-PR" dirty="0" smtClean="0"/>
              <a:t> </a:t>
            </a:r>
            <a:r>
              <a:rPr lang="es-PR" dirty="0" err="1" smtClean="0"/>
              <a:t>d’eux</a:t>
            </a:r>
            <a:r>
              <a:rPr lang="es-PR" dirty="0" smtClean="0"/>
              <a:t>.</a:t>
            </a:r>
          </a:p>
          <a:p>
            <a:r>
              <a:rPr lang="es-PR" dirty="0" err="1"/>
              <a:t>Encouragez</a:t>
            </a:r>
            <a:r>
              <a:rPr lang="es-PR" dirty="0"/>
              <a:t> </a:t>
            </a:r>
            <a:r>
              <a:rPr lang="es-PR" dirty="0" smtClean="0"/>
              <a:t>–les à </a:t>
            </a:r>
            <a:r>
              <a:rPr lang="es-PR" dirty="0" err="1" smtClean="0"/>
              <a:t>être</a:t>
            </a:r>
            <a:r>
              <a:rPr lang="es-PR" dirty="0" smtClean="0"/>
              <a:t> des </a:t>
            </a:r>
            <a:r>
              <a:rPr lang="es-PR" dirty="0" err="1" smtClean="0"/>
              <a:t>miroirs</a:t>
            </a:r>
            <a:r>
              <a:rPr lang="es-PR" dirty="0" smtClean="0"/>
              <a:t> </a:t>
            </a:r>
            <a:r>
              <a:rPr lang="es-PR" dirty="0" err="1" smtClean="0"/>
              <a:t>afin</a:t>
            </a:r>
            <a:r>
              <a:rPr lang="es-PR" dirty="0" smtClean="0"/>
              <a:t> que les </a:t>
            </a:r>
            <a:r>
              <a:rPr lang="es-PR" dirty="0" err="1" smtClean="0"/>
              <a:t>autres</a:t>
            </a:r>
            <a:r>
              <a:rPr lang="es-PR" dirty="0" smtClean="0"/>
              <a:t> </a:t>
            </a:r>
            <a:r>
              <a:rPr lang="es-PR" dirty="0" err="1" smtClean="0"/>
              <a:t>puissent</a:t>
            </a:r>
            <a:r>
              <a:rPr lang="es-PR" dirty="0" smtClean="0"/>
              <a:t> se </a:t>
            </a:r>
            <a:r>
              <a:rPr lang="es-PR" dirty="0" err="1" smtClean="0"/>
              <a:t>voir</a:t>
            </a:r>
            <a:r>
              <a:rPr lang="es-PR" dirty="0" smtClean="0"/>
              <a:t> en </a:t>
            </a:r>
            <a:r>
              <a:rPr lang="es-PR" dirty="0" err="1" smtClean="0"/>
              <a:t>eux</a:t>
            </a:r>
            <a:r>
              <a:rPr lang="es-PR" dirty="0" smtClean="0"/>
              <a:t>, et </a:t>
            </a:r>
            <a:r>
              <a:rPr lang="es-PR" dirty="0" err="1" smtClean="0"/>
              <a:t>percevoir</a:t>
            </a:r>
            <a:r>
              <a:rPr lang="es-PR" dirty="0" smtClean="0"/>
              <a:t> </a:t>
            </a:r>
            <a:r>
              <a:rPr lang="es-PR" dirty="0" err="1" smtClean="0"/>
              <a:t>qu’ils</a:t>
            </a:r>
            <a:r>
              <a:rPr lang="es-PR" dirty="0" smtClean="0"/>
              <a:t> </a:t>
            </a:r>
            <a:r>
              <a:rPr lang="es-PR" dirty="0" err="1" smtClean="0"/>
              <a:t>sont</a:t>
            </a:r>
            <a:r>
              <a:rPr lang="es-PR" dirty="0" smtClean="0"/>
              <a:t> bien, </a:t>
            </a:r>
            <a:r>
              <a:rPr lang="es-PR" dirty="0" err="1" smtClean="0"/>
              <a:t>spéciaux</a:t>
            </a:r>
            <a:r>
              <a:rPr lang="es-PR" dirty="0" smtClean="0"/>
              <a:t> </a:t>
            </a:r>
          </a:p>
          <a:p>
            <a:r>
              <a:rPr lang="es-PR" dirty="0" err="1" smtClean="0"/>
              <a:t>L’utilisation</a:t>
            </a:r>
            <a:r>
              <a:rPr lang="es-PR" dirty="0" smtClean="0"/>
              <a:t> </a:t>
            </a:r>
            <a:r>
              <a:rPr lang="es-PR" dirty="0" err="1" smtClean="0"/>
              <a:t>d’un</a:t>
            </a:r>
            <a:r>
              <a:rPr lang="es-PR" dirty="0" smtClean="0"/>
              <a:t> </a:t>
            </a:r>
            <a:r>
              <a:rPr lang="es-PR" dirty="0" err="1" smtClean="0"/>
              <a:t>acte</a:t>
            </a:r>
            <a:r>
              <a:rPr lang="es-PR" dirty="0" smtClean="0"/>
              <a:t> de </a:t>
            </a:r>
            <a:r>
              <a:rPr lang="es-PR" dirty="0" err="1" smtClean="0"/>
              <a:t>bonté</a:t>
            </a:r>
            <a:r>
              <a:rPr lang="es-PR" dirty="0" smtClean="0"/>
              <a:t>, </a:t>
            </a:r>
            <a:r>
              <a:rPr lang="es-PR" dirty="0" err="1" smtClean="0"/>
              <a:t>d’un</a:t>
            </a:r>
            <a:r>
              <a:rPr lang="es-PR" dirty="0" smtClean="0"/>
              <a:t> </a:t>
            </a:r>
            <a:r>
              <a:rPr lang="es-PR" dirty="0" err="1" smtClean="0"/>
              <a:t>mot</a:t>
            </a:r>
            <a:r>
              <a:rPr lang="es-PR" dirty="0" smtClean="0"/>
              <a:t> </a:t>
            </a:r>
            <a:r>
              <a:rPr lang="es-PR" dirty="0" err="1" smtClean="0"/>
              <a:t>aimable</a:t>
            </a:r>
            <a:r>
              <a:rPr lang="es-PR" dirty="0" smtClean="0"/>
              <a:t> </a:t>
            </a:r>
            <a:r>
              <a:rPr lang="es-PR" dirty="0" err="1" smtClean="0"/>
              <a:t>élève</a:t>
            </a:r>
            <a:r>
              <a:rPr lang="es-PR" dirty="0" smtClean="0"/>
              <a:t> les gens à la </a:t>
            </a:r>
            <a:r>
              <a:rPr lang="es-PR" dirty="0" err="1" smtClean="0"/>
              <a:t>cîme</a:t>
            </a:r>
            <a:r>
              <a:rPr lang="es-PR" dirty="0" smtClean="0"/>
              <a:t>  de la </a:t>
            </a:r>
            <a:r>
              <a:rPr lang="es-PR" dirty="0" err="1" smtClean="0"/>
              <a:t>montagne</a:t>
            </a:r>
            <a:r>
              <a:rPr lang="es-PR" dirty="0" smtClean="0"/>
              <a:t> </a:t>
            </a:r>
            <a:r>
              <a:rPr lang="es-PR" dirty="0" err="1" smtClean="0"/>
              <a:t>russe</a:t>
            </a:r>
            <a:r>
              <a:rPr lang="es-PR" dirty="0" smtClean="0"/>
              <a:t>.</a:t>
            </a:r>
          </a:p>
          <a:p>
            <a:r>
              <a:rPr lang="es-PR" dirty="0" err="1"/>
              <a:t>Encouragez</a:t>
            </a:r>
            <a:r>
              <a:rPr lang="es-PR" dirty="0"/>
              <a:t> </a:t>
            </a:r>
            <a:r>
              <a:rPr lang="es-PR" dirty="0" smtClean="0"/>
              <a:t>vos </a:t>
            </a:r>
            <a:r>
              <a:rPr lang="es-PR" dirty="0" err="1" smtClean="0"/>
              <a:t>enfants</a:t>
            </a:r>
            <a:r>
              <a:rPr lang="es-PR" dirty="0" smtClean="0"/>
              <a:t>  à faire de </a:t>
            </a:r>
            <a:r>
              <a:rPr lang="es-PR" dirty="0" err="1" smtClean="0"/>
              <a:t>ceci</a:t>
            </a:r>
            <a:r>
              <a:rPr lang="es-PR" dirty="0" smtClean="0"/>
              <a:t> </a:t>
            </a:r>
            <a:r>
              <a:rPr lang="es-PR" dirty="0" err="1" smtClean="0"/>
              <a:t>leur</a:t>
            </a:r>
            <a:r>
              <a:rPr lang="es-PR" dirty="0" smtClean="0"/>
              <a:t> </a:t>
            </a:r>
            <a:r>
              <a:rPr lang="es-PR" dirty="0" err="1" smtClean="0"/>
              <a:t>objectif</a:t>
            </a:r>
            <a:r>
              <a:rPr lang="es-PR" dirty="0" smtClean="0"/>
              <a:t>. </a:t>
            </a:r>
          </a:p>
          <a:p>
            <a:endParaRPr lang="es-PR" sz="32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1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1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13" name="Title 3"/>
          <p:cNvSpPr>
            <a:spLocks noGrp="1"/>
          </p:cNvSpPr>
          <p:nvPr>
            <p:ph type="title"/>
          </p:nvPr>
        </p:nvSpPr>
        <p:spPr>
          <a:xfrm>
            <a:off x="1547664" y="152400"/>
            <a:ext cx="6758136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 smtClean="0"/>
              <a:t>Enseignez</a:t>
            </a:r>
            <a:r>
              <a:rPr lang="es-PR" sz="4200" b="1" dirty="0" smtClean="0"/>
              <a:t> à vos </a:t>
            </a:r>
            <a:r>
              <a:rPr lang="es-PR" sz="4200" b="1" dirty="0" err="1" smtClean="0"/>
              <a:t>enfants</a:t>
            </a:r>
            <a:r>
              <a:rPr lang="es-PR" sz="4200" b="1" dirty="0" smtClean="0"/>
              <a:t> à </a:t>
            </a:r>
            <a:r>
              <a:rPr lang="es-PR" sz="4200" b="1" dirty="0" err="1" smtClean="0"/>
              <a:t>être</a:t>
            </a:r>
            <a:r>
              <a:rPr lang="es-PR" sz="4200" b="1" dirty="0" smtClean="0"/>
              <a:t> un </a:t>
            </a:r>
            <a:r>
              <a:rPr lang="es-PR" sz="4200" b="1" dirty="0" err="1" smtClean="0"/>
              <a:t>miroir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pour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autrui</a:t>
            </a:r>
            <a:endParaRPr lang="en-US" sz="4200" b="1" dirty="0"/>
          </a:p>
        </p:txBody>
      </p:sp>
    </p:spTree>
    <p:extLst>
      <p:ext uri="{BB962C8B-B14F-4D97-AF65-F5344CB8AC3E}">
        <p14:creationId xmlns:p14="http://schemas.microsoft.com/office/powerpoint/2010/main" xmlns="" val="3318437905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1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  <p:bldP spid="13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057400" y="1447800"/>
            <a:ext cx="5867400" cy="4724400"/>
          </a:xfrm>
        </p:spPr>
        <p:txBody>
          <a:bodyPr>
            <a:normAutofit fontScale="85000" lnSpcReduction="20000"/>
          </a:bodyPr>
          <a:lstStyle/>
          <a:p>
            <a:r>
              <a:rPr lang="es-PR" dirty="0" smtClean="0"/>
              <a:t>Par </a:t>
            </a:r>
            <a:r>
              <a:rPr lang="es-PR" dirty="0" err="1" smtClean="0"/>
              <a:t>leurs</a:t>
            </a:r>
            <a:r>
              <a:rPr lang="es-PR" dirty="0" smtClean="0"/>
              <a:t> </a:t>
            </a:r>
            <a:r>
              <a:rPr lang="es-PR" dirty="0" err="1" smtClean="0"/>
              <a:t>paroles</a:t>
            </a:r>
            <a:r>
              <a:rPr lang="es-PR" dirty="0" smtClean="0"/>
              <a:t> et </a:t>
            </a:r>
            <a:r>
              <a:rPr lang="es-PR" dirty="0" err="1" smtClean="0"/>
              <a:t>leurs</a:t>
            </a:r>
            <a:r>
              <a:rPr lang="es-PR" dirty="0" smtClean="0"/>
              <a:t> </a:t>
            </a:r>
            <a:r>
              <a:rPr lang="es-PR" dirty="0" err="1" smtClean="0"/>
              <a:t>actions</a:t>
            </a:r>
            <a:r>
              <a:rPr lang="es-PR" dirty="0" smtClean="0"/>
              <a:t>, les </a:t>
            </a:r>
            <a:r>
              <a:rPr lang="es-PR" dirty="0" err="1" smtClean="0"/>
              <a:t>enfants</a:t>
            </a:r>
            <a:r>
              <a:rPr lang="es-PR" dirty="0" smtClean="0"/>
              <a:t>  </a:t>
            </a:r>
            <a:r>
              <a:rPr lang="es-PR" dirty="0" err="1" smtClean="0"/>
              <a:t>peuvent</a:t>
            </a:r>
            <a:r>
              <a:rPr lang="es-PR" dirty="0" smtClean="0"/>
              <a:t> </a:t>
            </a:r>
            <a:r>
              <a:rPr lang="es-PR" dirty="0" err="1" smtClean="0"/>
              <a:t>aider</a:t>
            </a:r>
            <a:r>
              <a:rPr lang="es-PR" dirty="0" smtClean="0"/>
              <a:t>  </a:t>
            </a:r>
            <a:r>
              <a:rPr lang="es-PR" dirty="0" err="1" smtClean="0"/>
              <a:t>autrui</a:t>
            </a:r>
            <a:r>
              <a:rPr lang="es-PR" dirty="0" smtClean="0"/>
              <a:t> à se sentir bien et </a:t>
            </a:r>
            <a:r>
              <a:rPr lang="es-PR" dirty="0" err="1" smtClean="0"/>
              <a:t>spéciaux</a:t>
            </a:r>
            <a:r>
              <a:rPr lang="es-PR" dirty="0" smtClean="0"/>
              <a:t>. </a:t>
            </a:r>
          </a:p>
          <a:p>
            <a:r>
              <a:rPr lang="es-PR" dirty="0" err="1" smtClean="0"/>
              <a:t>Montrez</a:t>
            </a:r>
            <a:r>
              <a:rPr lang="es-PR" dirty="0" smtClean="0"/>
              <a:t> à vos </a:t>
            </a:r>
            <a:r>
              <a:rPr lang="es-PR" dirty="0" err="1" smtClean="0"/>
              <a:t>enfants</a:t>
            </a:r>
            <a:r>
              <a:rPr lang="es-PR" dirty="0" smtClean="0"/>
              <a:t>  des </a:t>
            </a:r>
            <a:r>
              <a:rPr lang="es-PR" dirty="0" err="1" smtClean="0"/>
              <a:t>opportunités</a:t>
            </a:r>
            <a:r>
              <a:rPr lang="es-PR" dirty="0" smtClean="0"/>
              <a:t> </a:t>
            </a:r>
            <a:r>
              <a:rPr lang="es-PR" dirty="0" err="1" smtClean="0"/>
              <a:t>pour</a:t>
            </a:r>
            <a:r>
              <a:rPr lang="es-PR" dirty="0" smtClean="0"/>
              <a:t> </a:t>
            </a:r>
            <a:r>
              <a:rPr lang="es-PR" dirty="0" err="1" smtClean="0"/>
              <a:t>eux</a:t>
            </a:r>
            <a:r>
              <a:rPr lang="es-PR" dirty="0" smtClean="0"/>
              <a:t> </a:t>
            </a:r>
            <a:r>
              <a:rPr lang="es-PR" dirty="0" err="1" smtClean="0"/>
              <a:t>d’être</a:t>
            </a:r>
            <a:r>
              <a:rPr lang="es-PR" dirty="0" smtClean="0"/>
              <a:t> des </a:t>
            </a:r>
            <a:r>
              <a:rPr lang="es-PR" dirty="0" err="1" smtClean="0"/>
              <a:t>miroirs</a:t>
            </a:r>
            <a:r>
              <a:rPr lang="es-PR" dirty="0" smtClean="0"/>
              <a:t> </a:t>
            </a:r>
            <a:r>
              <a:rPr lang="es-PR" dirty="0" err="1" smtClean="0"/>
              <a:t>afin</a:t>
            </a:r>
            <a:r>
              <a:rPr lang="es-PR" dirty="0" smtClean="0"/>
              <a:t> que </a:t>
            </a:r>
            <a:r>
              <a:rPr lang="es-PR" dirty="0" err="1" smtClean="0"/>
              <a:t>d’autres</a:t>
            </a:r>
            <a:r>
              <a:rPr lang="es-PR" dirty="0" smtClean="0"/>
              <a:t> se </a:t>
            </a:r>
            <a:r>
              <a:rPr lang="es-PR" dirty="0" err="1" smtClean="0"/>
              <a:t>sentent</a:t>
            </a:r>
            <a:r>
              <a:rPr lang="es-PR" dirty="0" smtClean="0"/>
              <a:t> </a:t>
            </a:r>
            <a:r>
              <a:rPr lang="es-PR" dirty="0" err="1" smtClean="0"/>
              <a:t>valorisés</a:t>
            </a:r>
            <a:r>
              <a:rPr lang="es-PR" dirty="0" smtClean="0"/>
              <a:t>.  </a:t>
            </a:r>
          </a:p>
          <a:p>
            <a:r>
              <a:rPr lang="es-PR" dirty="0" err="1" smtClean="0"/>
              <a:t>Partagez</a:t>
            </a:r>
            <a:r>
              <a:rPr lang="es-PR" dirty="0" smtClean="0"/>
              <a:t> </a:t>
            </a:r>
            <a:r>
              <a:rPr lang="es-PR" dirty="0" err="1" smtClean="0"/>
              <a:t>avec</a:t>
            </a:r>
            <a:r>
              <a:rPr lang="es-PR" dirty="0" smtClean="0"/>
              <a:t> vos </a:t>
            </a:r>
            <a:r>
              <a:rPr lang="es-PR" dirty="0" err="1" smtClean="0"/>
              <a:t>enfants</a:t>
            </a:r>
            <a:r>
              <a:rPr lang="es-PR" dirty="0" smtClean="0"/>
              <a:t>  </a:t>
            </a:r>
            <a:r>
              <a:rPr lang="es-PR" dirty="0" err="1" smtClean="0"/>
              <a:t>qu’ils</a:t>
            </a:r>
            <a:r>
              <a:rPr lang="es-PR" dirty="0" smtClean="0"/>
              <a:t> </a:t>
            </a:r>
            <a:r>
              <a:rPr lang="es-PR" dirty="0" err="1" smtClean="0"/>
              <a:t>ne</a:t>
            </a:r>
            <a:r>
              <a:rPr lang="es-PR" dirty="0" smtClean="0"/>
              <a:t> </a:t>
            </a:r>
            <a:r>
              <a:rPr lang="es-PR" dirty="0" err="1" smtClean="0"/>
              <a:t>doivent</a:t>
            </a:r>
            <a:r>
              <a:rPr lang="es-PR" dirty="0" smtClean="0"/>
              <a:t> </a:t>
            </a:r>
            <a:r>
              <a:rPr lang="es-PR" dirty="0" err="1" smtClean="0"/>
              <a:t>jamais</a:t>
            </a:r>
            <a:r>
              <a:rPr lang="es-PR" dirty="0" smtClean="0"/>
              <a:t> se </a:t>
            </a:r>
            <a:r>
              <a:rPr lang="es-PR" dirty="0" err="1" smtClean="0"/>
              <a:t>lasser</a:t>
            </a:r>
            <a:r>
              <a:rPr lang="es-PR" dirty="0" smtClean="0"/>
              <a:t> de faire le  bien.</a:t>
            </a:r>
          </a:p>
          <a:p>
            <a:r>
              <a:rPr lang="es-PR" dirty="0" err="1" smtClean="0"/>
              <a:t>Ils</a:t>
            </a:r>
            <a:r>
              <a:rPr lang="es-PR" dirty="0" smtClean="0"/>
              <a:t> </a:t>
            </a:r>
            <a:r>
              <a:rPr lang="es-PR" dirty="0" err="1" smtClean="0"/>
              <a:t>doivent</a:t>
            </a:r>
            <a:r>
              <a:rPr lang="es-PR" dirty="0" smtClean="0"/>
              <a:t> </a:t>
            </a:r>
            <a:r>
              <a:rPr lang="es-PR" dirty="0" err="1" smtClean="0"/>
              <a:t>profiter</a:t>
            </a:r>
            <a:r>
              <a:rPr lang="es-PR" dirty="0" smtClean="0"/>
              <a:t> de </a:t>
            </a:r>
            <a:r>
              <a:rPr lang="es-PR" dirty="0" err="1" smtClean="0"/>
              <a:t>chaque</a:t>
            </a:r>
            <a:r>
              <a:rPr lang="es-PR" dirty="0" smtClean="0"/>
              <a:t> </a:t>
            </a:r>
            <a:r>
              <a:rPr lang="es-PR" dirty="0" err="1" smtClean="0"/>
              <a:t>opportunité</a:t>
            </a:r>
            <a:r>
              <a:rPr lang="es-PR" dirty="0" smtClean="0"/>
              <a:t> </a:t>
            </a:r>
            <a:r>
              <a:rPr lang="es-PR" dirty="0" err="1" smtClean="0"/>
              <a:t>pour</a:t>
            </a:r>
            <a:r>
              <a:rPr lang="es-PR" dirty="0" smtClean="0"/>
              <a:t> faire de </a:t>
            </a:r>
            <a:r>
              <a:rPr lang="es-PR" dirty="0" err="1" smtClean="0"/>
              <a:t>bonnes</a:t>
            </a:r>
            <a:r>
              <a:rPr lang="es-PR" dirty="0" smtClean="0"/>
              <a:t> </a:t>
            </a:r>
            <a:r>
              <a:rPr lang="es-PR" dirty="0" err="1" smtClean="0"/>
              <a:t>choses</a:t>
            </a:r>
            <a:r>
              <a:rPr lang="es-PR" dirty="0" smtClean="0"/>
              <a:t> </a:t>
            </a:r>
            <a:r>
              <a:rPr lang="es-PR" dirty="0" err="1" smtClean="0"/>
              <a:t>pour</a:t>
            </a:r>
            <a:r>
              <a:rPr lang="es-PR" dirty="0" smtClean="0"/>
              <a:t> </a:t>
            </a:r>
            <a:r>
              <a:rPr lang="es-PR" dirty="0" err="1" smtClean="0"/>
              <a:t>autrui</a:t>
            </a:r>
            <a:r>
              <a:rPr lang="es-PR" dirty="0" smtClean="0"/>
              <a:t>. </a:t>
            </a:r>
          </a:p>
          <a:p>
            <a:endParaRPr lang="es-PR" dirty="0" smtClean="0"/>
          </a:p>
          <a:p>
            <a:endParaRPr lang="es-PR" sz="32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1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1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13" name="Title 3"/>
          <p:cNvSpPr>
            <a:spLocks noGrp="1"/>
          </p:cNvSpPr>
          <p:nvPr>
            <p:ph type="title"/>
          </p:nvPr>
        </p:nvSpPr>
        <p:spPr>
          <a:xfrm>
            <a:off x="1547664" y="152400"/>
            <a:ext cx="6758136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 smtClean="0"/>
              <a:t>Enseignez</a:t>
            </a:r>
            <a:r>
              <a:rPr lang="es-PR" sz="4200" b="1" dirty="0" smtClean="0"/>
              <a:t> à vos </a:t>
            </a:r>
            <a:r>
              <a:rPr lang="es-PR" sz="4200" b="1" dirty="0" err="1" smtClean="0"/>
              <a:t>enfants</a:t>
            </a:r>
            <a:r>
              <a:rPr lang="es-PR" sz="4200" b="1" dirty="0" smtClean="0"/>
              <a:t> à </a:t>
            </a:r>
            <a:r>
              <a:rPr lang="es-PR" sz="4200" b="1" dirty="0" err="1" smtClean="0"/>
              <a:t>être</a:t>
            </a:r>
            <a:r>
              <a:rPr lang="es-PR" sz="4200" b="1" dirty="0" smtClean="0"/>
              <a:t> un </a:t>
            </a:r>
            <a:r>
              <a:rPr lang="es-PR" sz="4200" b="1" dirty="0" err="1" smtClean="0"/>
              <a:t>miroir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pour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autrui</a:t>
            </a:r>
            <a:endParaRPr lang="en-US" sz="4200" b="1" dirty="0"/>
          </a:p>
        </p:txBody>
      </p:sp>
    </p:spTree>
    <p:extLst>
      <p:ext uri="{BB962C8B-B14F-4D97-AF65-F5344CB8AC3E}">
        <p14:creationId xmlns:p14="http://schemas.microsoft.com/office/powerpoint/2010/main" xmlns="" val="3020824751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  <p:bldP spid="1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447800" y="1066800"/>
            <a:ext cx="6781800" cy="4525963"/>
          </a:xfrm>
        </p:spPr>
        <p:txBody>
          <a:bodyPr>
            <a:normAutofit fontScale="92500" lnSpcReduction="10000"/>
          </a:bodyPr>
          <a:lstStyle/>
          <a:p>
            <a:r>
              <a:rPr lang="es-PR" dirty="0" err="1" smtClean="0"/>
              <a:t>L’estime</a:t>
            </a:r>
            <a:r>
              <a:rPr lang="es-PR" dirty="0" smtClean="0"/>
              <a:t> de </a:t>
            </a:r>
            <a:r>
              <a:rPr lang="es-PR" dirty="0" err="1" smtClean="0"/>
              <a:t>soi</a:t>
            </a:r>
            <a:r>
              <a:rPr lang="es-PR" dirty="0" smtClean="0"/>
              <a:t> </a:t>
            </a:r>
            <a:r>
              <a:rPr lang="es-PR" dirty="0" err="1" smtClean="0"/>
              <a:t>est</a:t>
            </a:r>
            <a:r>
              <a:rPr lang="es-PR" dirty="0" smtClean="0"/>
              <a:t> </a:t>
            </a:r>
            <a:r>
              <a:rPr lang="es-PR" dirty="0" err="1" smtClean="0"/>
              <a:t>fondamentale</a:t>
            </a:r>
            <a:r>
              <a:rPr lang="es-PR" dirty="0" smtClean="0"/>
              <a:t>:</a:t>
            </a:r>
          </a:p>
          <a:p>
            <a:pPr lvl="1"/>
            <a:r>
              <a:rPr lang="es-PR" dirty="0" smtClean="0"/>
              <a:t>La </a:t>
            </a:r>
            <a:r>
              <a:rPr lang="es-PR" dirty="0" err="1" smtClean="0"/>
              <a:t>valeur</a:t>
            </a:r>
            <a:r>
              <a:rPr lang="es-PR" dirty="0" smtClean="0"/>
              <a:t> que </a:t>
            </a:r>
            <a:r>
              <a:rPr lang="es-PR" dirty="0" err="1" smtClean="0"/>
              <a:t>vous</a:t>
            </a:r>
            <a:r>
              <a:rPr lang="es-PR" dirty="0" smtClean="0"/>
              <a:t> </a:t>
            </a:r>
            <a:r>
              <a:rPr lang="es-PR" dirty="0" err="1" smtClean="0"/>
              <a:t>sentez</a:t>
            </a:r>
            <a:r>
              <a:rPr lang="es-PR" dirty="0" smtClean="0"/>
              <a:t> </a:t>
            </a:r>
            <a:r>
              <a:rPr lang="es-PR" dirty="0" err="1" smtClean="0"/>
              <a:t>avoir</a:t>
            </a:r>
            <a:r>
              <a:rPr lang="es-PR" dirty="0" smtClean="0"/>
              <a:t> </a:t>
            </a:r>
            <a:r>
              <a:rPr lang="es-PR" dirty="0" err="1" smtClean="0"/>
              <a:t>dans</a:t>
            </a:r>
            <a:r>
              <a:rPr lang="es-PR" dirty="0" smtClean="0"/>
              <a:t> la </a:t>
            </a:r>
            <a:r>
              <a:rPr lang="es-PR" dirty="0" err="1" smtClean="0"/>
              <a:t>perception</a:t>
            </a:r>
            <a:r>
              <a:rPr lang="es-PR" dirty="0" smtClean="0"/>
              <a:t> </a:t>
            </a:r>
            <a:r>
              <a:rPr lang="es-PR" dirty="0" err="1" smtClean="0"/>
              <a:t>qu’autrui</a:t>
            </a:r>
            <a:r>
              <a:rPr lang="es-PR" dirty="0" smtClean="0"/>
              <a:t> a de </a:t>
            </a:r>
            <a:r>
              <a:rPr lang="es-PR" dirty="0" err="1" smtClean="0"/>
              <a:t>vous</a:t>
            </a:r>
            <a:endParaRPr lang="es-PR" dirty="0" smtClean="0"/>
          </a:p>
          <a:p>
            <a:pPr lvl="1"/>
            <a:r>
              <a:rPr lang="es-PR" dirty="0" err="1" smtClean="0"/>
              <a:t>Croire</a:t>
            </a:r>
            <a:r>
              <a:rPr lang="es-PR" dirty="0" smtClean="0"/>
              <a:t> en </a:t>
            </a:r>
            <a:r>
              <a:rPr lang="es-PR" dirty="0" err="1" smtClean="0"/>
              <a:t>soi-même</a:t>
            </a:r>
            <a:r>
              <a:rPr lang="es-PR" dirty="0" smtClean="0"/>
              <a:t> parce que les </a:t>
            </a:r>
            <a:r>
              <a:rPr lang="es-PR" dirty="0" err="1" smtClean="0"/>
              <a:t>autres</a:t>
            </a:r>
            <a:r>
              <a:rPr lang="es-PR" dirty="0" smtClean="0"/>
              <a:t> </a:t>
            </a:r>
            <a:r>
              <a:rPr lang="es-PR" dirty="0" err="1" smtClean="0"/>
              <a:t>croient</a:t>
            </a:r>
            <a:r>
              <a:rPr lang="es-PR" dirty="0" smtClean="0"/>
              <a:t> en </a:t>
            </a:r>
            <a:r>
              <a:rPr lang="es-PR" dirty="0" err="1" smtClean="0"/>
              <a:t>vous</a:t>
            </a:r>
            <a:r>
              <a:rPr lang="es-PR" dirty="0" smtClean="0"/>
              <a:t>.</a:t>
            </a:r>
          </a:p>
          <a:p>
            <a:pPr lvl="1"/>
            <a:r>
              <a:rPr lang="es-PR" dirty="0" smtClean="0"/>
              <a:t>Se sentir bien </a:t>
            </a:r>
            <a:r>
              <a:rPr lang="es-PR" dirty="0" err="1" smtClean="0"/>
              <a:t>dans</a:t>
            </a:r>
            <a:r>
              <a:rPr lang="es-PR" dirty="0" smtClean="0"/>
              <a:t> </a:t>
            </a:r>
            <a:r>
              <a:rPr lang="es-PR" dirty="0" err="1" smtClean="0"/>
              <a:t>sa</a:t>
            </a:r>
            <a:r>
              <a:rPr lang="es-PR" dirty="0" smtClean="0"/>
              <a:t> </a:t>
            </a:r>
            <a:r>
              <a:rPr lang="es-PR" dirty="0" err="1" smtClean="0"/>
              <a:t>peau</a:t>
            </a:r>
            <a:r>
              <a:rPr lang="es-PR" dirty="0" smtClean="0"/>
              <a:t> parce que les  </a:t>
            </a:r>
            <a:r>
              <a:rPr lang="es-PR" dirty="0" err="1" smtClean="0"/>
              <a:t>autres</a:t>
            </a:r>
            <a:r>
              <a:rPr lang="es-PR" dirty="0" smtClean="0"/>
              <a:t> se </a:t>
            </a:r>
            <a:r>
              <a:rPr lang="es-PR" dirty="0" err="1" smtClean="0"/>
              <a:t>sentent</a:t>
            </a:r>
            <a:r>
              <a:rPr lang="es-PR" dirty="0" smtClean="0"/>
              <a:t> bien à </a:t>
            </a:r>
            <a:r>
              <a:rPr lang="es-PR" dirty="0" err="1" smtClean="0"/>
              <a:t>votre</a:t>
            </a:r>
            <a:r>
              <a:rPr lang="es-PR" dirty="0" smtClean="0"/>
              <a:t> </a:t>
            </a:r>
            <a:r>
              <a:rPr lang="es-PR" dirty="0" err="1" smtClean="0"/>
              <a:t>sujet</a:t>
            </a:r>
            <a:r>
              <a:rPr lang="es-PR" dirty="0" smtClean="0"/>
              <a:t>.</a:t>
            </a:r>
          </a:p>
          <a:p>
            <a:pPr lvl="1"/>
            <a:r>
              <a:rPr lang="es-PR" dirty="0" err="1" smtClean="0"/>
              <a:t>Vous</a:t>
            </a:r>
            <a:r>
              <a:rPr lang="es-PR" dirty="0" smtClean="0"/>
              <a:t> </a:t>
            </a:r>
            <a:r>
              <a:rPr lang="es-PR" dirty="0" err="1" smtClean="0"/>
              <a:t>voyez</a:t>
            </a:r>
            <a:r>
              <a:rPr lang="es-PR" dirty="0" smtClean="0"/>
              <a:t> </a:t>
            </a:r>
            <a:r>
              <a:rPr lang="es-PR" dirty="0" err="1" smtClean="0"/>
              <a:t>votre</a:t>
            </a:r>
            <a:r>
              <a:rPr lang="es-PR" dirty="0" smtClean="0"/>
              <a:t> </a:t>
            </a:r>
            <a:r>
              <a:rPr lang="es-PR" dirty="0" err="1" smtClean="0"/>
              <a:t>propre</a:t>
            </a:r>
            <a:r>
              <a:rPr lang="es-PR" dirty="0" smtClean="0"/>
              <a:t> </a:t>
            </a:r>
            <a:r>
              <a:rPr lang="es-PR" dirty="0" err="1" smtClean="0"/>
              <a:t>valeur</a:t>
            </a:r>
            <a:r>
              <a:rPr lang="es-PR" dirty="0" smtClean="0"/>
              <a:t> à </a:t>
            </a:r>
            <a:r>
              <a:rPr lang="es-PR" dirty="0" err="1" smtClean="0"/>
              <a:t>travers</a:t>
            </a:r>
            <a:r>
              <a:rPr lang="es-PR" dirty="0" smtClean="0"/>
              <a:t> les </a:t>
            </a:r>
            <a:r>
              <a:rPr lang="es-PR" dirty="0" err="1" smtClean="0"/>
              <a:t>yeux</a:t>
            </a:r>
            <a:r>
              <a:rPr lang="es-PR" dirty="0" smtClean="0"/>
              <a:t> et </a:t>
            </a:r>
            <a:r>
              <a:rPr lang="es-PR" dirty="0" err="1" smtClean="0"/>
              <a:t>actions</a:t>
            </a:r>
            <a:r>
              <a:rPr lang="es-PR" dirty="0" smtClean="0"/>
              <a:t> des </a:t>
            </a:r>
            <a:r>
              <a:rPr lang="es-PR" dirty="0" err="1" smtClean="0"/>
              <a:t>autres</a:t>
            </a:r>
            <a:r>
              <a:rPr lang="es-PR" dirty="0" smtClean="0"/>
              <a:t>.</a:t>
            </a:r>
          </a:p>
          <a:p>
            <a:r>
              <a:rPr lang="es-PR" dirty="0" err="1" smtClean="0"/>
              <a:t>C’est</a:t>
            </a:r>
            <a:r>
              <a:rPr lang="es-PR" dirty="0" smtClean="0"/>
              <a:t> </a:t>
            </a:r>
            <a:r>
              <a:rPr lang="es-PR" dirty="0" err="1" smtClean="0"/>
              <a:t>comme</a:t>
            </a:r>
            <a:r>
              <a:rPr lang="es-PR" dirty="0" smtClean="0"/>
              <a:t> une </a:t>
            </a:r>
            <a:r>
              <a:rPr lang="es-PR" dirty="0" err="1" smtClean="0"/>
              <a:t>image</a:t>
            </a:r>
            <a:r>
              <a:rPr lang="es-PR" dirty="0" smtClean="0"/>
              <a:t> </a:t>
            </a:r>
            <a:r>
              <a:rPr lang="es-PR" dirty="0" err="1" smtClean="0"/>
              <a:t>dans</a:t>
            </a:r>
            <a:r>
              <a:rPr lang="es-PR" dirty="0" smtClean="0"/>
              <a:t> un </a:t>
            </a:r>
            <a:r>
              <a:rPr lang="es-PR" dirty="0" err="1" smtClean="0"/>
              <a:t>miroir</a:t>
            </a:r>
            <a:r>
              <a:rPr lang="es-PR" dirty="0" smtClean="0"/>
              <a:t>.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914400" y="-228600"/>
            <a:ext cx="7696200" cy="1143000"/>
          </a:xfrm>
        </p:spPr>
        <p:txBody>
          <a:bodyPr>
            <a:normAutofit/>
          </a:bodyPr>
          <a:lstStyle/>
          <a:p>
            <a:r>
              <a:rPr lang="es-PR" b="1" dirty="0" smtClean="0"/>
              <a:t>Le </a:t>
            </a:r>
            <a:r>
              <a:rPr lang="es-PR" b="1" dirty="0" err="1" smtClean="0"/>
              <a:t>miroir</a:t>
            </a:r>
            <a:r>
              <a:rPr lang="es-PR" b="1" dirty="0" smtClean="0"/>
              <a:t> de </a:t>
            </a:r>
            <a:r>
              <a:rPr lang="es-PR" b="1" dirty="0" err="1" smtClean="0"/>
              <a:t>l’estime</a:t>
            </a:r>
            <a:r>
              <a:rPr lang="es-PR" b="1" dirty="0" smtClean="0"/>
              <a:t> de </a:t>
            </a:r>
            <a:r>
              <a:rPr lang="es-PR" b="1" dirty="0" err="1" smtClean="0"/>
              <a:t>soi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="" val="2577544586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8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1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-1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286000" y="1447800"/>
            <a:ext cx="5638800" cy="4724400"/>
          </a:xfrm>
        </p:spPr>
        <p:txBody>
          <a:bodyPr>
            <a:normAutofit fontScale="92500" lnSpcReduction="10000"/>
          </a:bodyPr>
          <a:lstStyle/>
          <a:p>
            <a:r>
              <a:rPr lang="es-PR" dirty="0" smtClean="0"/>
              <a:t>Les gens </a:t>
            </a:r>
            <a:r>
              <a:rPr lang="es-PR" dirty="0" err="1" smtClean="0"/>
              <a:t>sentent</a:t>
            </a:r>
            <a:r>
              <a:rPr lang="es-PR" dirty="0" smtClean="0"/>
              <a:t> </a:t>
            </a:r>
            <a:r>
              <a:rPr lang="es-PR" dirty="0" err="1" smtClean="0"/>
              <a:t>qu’ils</a:t>
            </a:r>
            <a:r>
              <a:rPr lang="es-PR" dirty="0" smtClean="0"/>
              <a:t> </a:t>
            </a:r>
            <a:r>
              <a:rPr lang="es-PR" dirty="0" err="1" smtClean="0"/>
              <a:t>sont</a:t>
            </a:r>
            <a:r>
              <a:rPr lang="es-PR" dirty="0" smtClean="0"/>
              <a:t> </a:t>
            </a:r>
            <a:r>
              <a:rPr lang="es-PR" dirty="0" err="1" smtClean="0"/>
              <a:t>spéciaux</a:t>
            </a:r>
            <a:r>
              <a:rPr lang="es-PR" dirty="0" smtClean="0"/>
              <a:t> </a:t>
            </a:r>
            <a:r>
              <a:rPr lang="es-PR" dirty="0" err="1" smtClean="0"/>
              <a:t>quand</a:t>
            </a:r>
            <a:r>
              <a:rPr lang="es-PR" dirty="0" smtClean="0"/>
              <a:t> </a:t>
            </a:r>
            <a:r>
              <a:rPr lang="es-PR" dirty="0" err="1" smtClean="0"/>
              <a:t>quelqu’un</a:t>
            </a:r>
            <a:r>
              <a:rPr lang="es-PR" dirty="0" smtClean="0"/>
              <a:t> </a:t>
            </a:r>
            <a:r>
              <a:rPr lang="es-PR" dirty="0" err="1" smtClean="0"/>
              <a:t>leur</a:t>
            </a:r>
            <a:r>
              <a:rPr lang="es-PR" dirty="0" smtClean="0"/>
              <a:t> </a:t>
            </a:r>
            <a:r>
              <a:rPr lang="es-PR" dirty="0" err="1" smtClean="0"/>
              <a:t>sourit</a:t>
            </a:r>
            <a:r>
              <a:rPr lang="es-PR" dirty="0" smtClean="0"/>
              <a:t>, </a:t>
            </a:r>
            <a:r>
              <a:rPr lang="es-PR" dirty="0" err="1" smtClean="0"/>
              <a:t>leur</a:t>
            </a:r>
            <a:r>
              <a:rPr lang="es-PR" dirty="0" smtClean="0"/>
              <a:t> </a:t>
            </a:r>
            <a:r>
              <a:rPr lang="es-PR" dirty="0" err="1" smtClean="0"/>
              <a:t>dit</a:t>
            </a:r>
            <a:r>
              <a:rPr lang="es-PR" dirty="0" smtClean="0"/>
              <a:t> </a:t>
            </a:r>
            <a:r>
              <a:rPr lang="es-PR" dirty="0" err="1" smtClean="0"/>
              <a:t>quelque</a:t>
            </a:r>
            <a:r>
              <a:rPr lang="es-PR" dirty="0" smtClean="0"/>
              <a:t> </a:t>
            </a:r>
            <a:r>
              <a:rPr lang="es-PR" dirty="0" err="1" smtClean="0"/>
              <a:t>chose</a:t>
            </a:r>
            <a:r>
              <a:rPr lang="es-PR" dirty="0" smtClean="0"/>
              <a:t> de bon, </a:t>
            </a:r>
            <a:r>
              <a:rPr lang="es-PR" dirty="0" err="1" smtClean="0"/>
              <a:t>partage</a:t>
            </a:r>
            <a:r>
              <a:rPr lang="es-PR" dirty="0" smtClean="0"/>
              <a:t> </a:t>
            </a:r>
            <a:r>
              <a:rPr lang="es-PR" dirty="0" err="1" smtClean="0"/>
              <a:t>quelque</a:t>
            </a:r>
            <a:r>
              <a:rPr lang="es-PR" dirty="0" smtClean="0"/>
              <a:t> </a:t>
            </a:r>
            <a:r>
              <a:rPr lang="es-PR" dirty="0" err="1" smtClean="0"/>
              <a:t>chose</a:t>
            </a:r>
            <a:r>
              <a:rPr lang="es-PR" dirty="0" smtClean="0"/>
              <a:t> </a:t>
            </a:r>
            <a:r>
              <a:rPr lang="es-PR" dirty="0" err="1" smtClean="0"/>
              <a:t>avec</a:t>
            </a:r>
            <a:r>
              <a:rPr lang="es-PR" dirty="0" smtClean="0"/>
              <a:t> </a:t>
            </a:r>
            <a:r>
              <a:rPr lang="es-PR" dirty="0" err="1" smtClean="0"/>
              <a:t>eux</a:t>
            </a:r>
            <a:r>
              <a:rPr lang="es-PR" dirty="0" smtClean="0"/>
              <a:t>, </a:t>
            </a:r>
            <a:r>
              <a:rPr lang="es-PR" dirty="0" err="1" smtClean="0"/>
              <a:t>fait</a:t>
            </a:r>
            <a:r>
              <a:rPr lang="es-PR" dirty="0" smtClean="0"/>
              <a:t> </a:t>
            </a:r>
            <a:r>
              <a:rPr lang="es-PR" dirty="0" err="1" smtClean="0"/>
              <a:t>quelque</a:t>
            </a:r>
            <a:r>
              <a:rPr lang="es-PR" dirty="0" smtClean="0"/>
              <a:t> </a:t>
            </a:r>
            <a:r>
              <a:rPr lang="es-PR" dirty="0" err="1" smtClean="0"/>
              <a:t>chose</a:t>
            </a:r>
            <a:r>
              <a:rPr lang="es-PR" dirty="0" smtClean="0"/>
              <a:t> </a:t>
            </a:r>
            <a:r>
              <a:rPr lang="es-PR" dirty="0" err="1" smtClean="0"/>
              <a:t>pour</a:t>
            </a:r>
            <a:r>
              <a:rPr lang="es-PR" dirty="0" smtClean="0"/>
              <a:t> les </a:t>
            </a:r>
            <a:r>
              <a:rPr lang="es-PR" dirty="0" err="1" smtClean="0"/>
              <a:t>aider</a:t>
            </a:r>
            <a:r>
              <a:rPr lang="es-PR" dirty="0" smtClean="0"/>
              <a:t>.</a:t>
            </a:r>
          </a:p>
          <a:p>
            <a:r>
              <a:rPr lang="es-PR" smtClean="0"/>
              <a:t>Partagez </a:t>
            </a:r>
            <a:r>
              <a:rPr lang="es-PR" dirty="0" err="1" smtClean="0"/>
              <a:t>avec</a:t>
            </a:r>
            <a:r>
              <a:rPr lang="es-PR" dirty="0" smtClean="0"/>
              <a:t> vos </a:t>
            </a:r>
            <a:r>
              <a:rPr lang="es-PR" dirty="0" err="1" smtClean="0"/>
              <a:t>enfants</a:t>
            </a:r>
            <a:r>
              <a:rPr lang="es-PR" dirty="0" smtClean="0"/>
              <a:t>  </a:t>
            </a:r>
            <a:r>
              <a:rPr lang="es-PR" dirty="0" err="1" smtClean="0"/>
              <a:t>comment</a:t>
            </a:r>
            <a:r>
              <a:rPr lang="es-PR" dirty="0" smtClean="0"/>
              <a:t> </a:t>
            </a:r>
            <a:r>
              <a:rPr lang="es-PR" dirty="0" err="1" smtClean="0"/>
              <a:t>Jésus</a:t>
            </a:r>
            <a:r>
              <a:rPr lang="es-PR" dirty="0" smtClean="0"/>
              <a:t> </a:t>
            </a:r>
            <a:r>
              <a:rPr lang="es-PR" dirty="0" err="1" smtClean="0"/>
              <a:t>était</a:t>
            </a:r>
            <a:r>
              <a:rPr lang="es-PR" dirty="0" smtClean="0"/>
              <a:t> </a:t>
            </a:r>
            <a:r>
              <a:rPr lang="es-PR" dirty="0" err="1" smtClean="0"/>
              <a:t>comme</a:t>
            </a:r>
            <a:r>
              <a:rPr lang="es-PR" dirty="0" smtClean="0"/>
              <a:t> un </a:t>
            </a:r>
            <a:r>
              <a:rPr lang="es-PR" dirty="0" err="1" smtClean="0"/>
              <a:t>miroir</a:t>
            </a:r>
            <a:r>
              <a:rPr lang="es-PR" dirty="0" smtClean="0"/>
              <a:t>, </a:t>
            </a:r>
            <a:r>
              <a:rPr lang="es-PR" dirty="0" err="1" smtClean="0"/>
              <a:t>montrant</a:t>
            </a:r>
            <a:r>
              <a:rPr lang="es-PR" dirty="0" smtClean="0"/>
              <a:t> </a:t>
            </a:r>
            <a:r>
              <a:rPr lang="es-PR" dirty="0" err="1" smtClean="0"/>
              <a:t>aux</a:t>
            </a:r>
            <a:r>
              <a:rPr lang="es-PR" dirty="0" smtClean="0"/>
              <a:t> gens </a:t>
            </a:r>
            <a:r>
              <a:rPr lang="es-PR" dirty="0" err="1" smtClean="0"/>
              <a:t>qu’ils</a:t>
            </a:r>
            <a:r>
              <a:rPr lang="es-PR" dirty="0" smtClean="0"/>
              <a:t> </a:t>
            </a:r>
            <a:r>
              <a:rPr lang="es-PR" dirty="0" err="1" smtClean="0"/>
              <a:t>étaient</a:t>
            </a:r>
            <a:r>
              <a:rPr lang="es-PR" dirty="0" smtClean="0"/>
              <a:t> </a:t>
            </a:r>
            <a:r>
              <a:rPr lang="es-PR" dirty="0" err="1" smtClean="0"/>
              <a:t>très</a:t>
            </a:r>
            <a:r>
              <a:rPr lang="es-PR" dirty="0" smtClean="0"/>
              <a:t> </a:t>
            </a:r>
            <a:r>
              <a:rPr lang="es-PR" dirty="0" err="1" smtClean="0"/>
              <a:t>spéciaux</a:t>
            </a:r>
            <a:r>
              <a:rPr lang="es-PR" dirty="0" smtClean="0"/>
              <a:t>.   </a:t>
            </a:r>
          </a:p>
          <a:p>
            <a:endParaRPr lang="es-PR" sz="3200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60000"/>
                  <a:lumOff val="40000"/>
                  <a:shade val="30000"/>
                  <a:satMod val="115000"/>
                </a:schemeClr>
              </a:gs>
              <a:gs pos="50000">
                <a:schemeClr val="accent1">
                  <a:lumMod val="60000"/>
                  <a:lumOff val="40000"/>
                  <a:shade val="67500"/>
                  <a:satMod val="115000"/>
                </a:schemeClr>
              </a:gs>
              <a:gs pos="100000">
                <a:schemeClr val="accent1">
                  <a:lumMod val="60000"/>
                  <a:lumOff val="40000"/>
                  <a:shade val="100000"/>
                  <a:satMod val="115000"/>
                </a:schemeClr>
              </a:gs>
            </a:gsLst>
            <a:lin ang="108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547664" y="152400"/>
            <a:ext cx="6758136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 smtClean="0"/>
              <a:t>Enseignez</a:t>
            </a:r>
            <a:r>
              <a:rPr lang="es-PR" sz="4200" b="1" dirty="0" smtClean="0"/>
              <a:t> à vos </a:t>
            </a:r>
            <a:r>
              <a:rPr lang="es-PR" sz="4200" b="1" dirty="0" err="1" smtClean="0"/>
              <a:t>enfants</a:t>
            </a:r>
            <a:r>
              <a:rPr lang="es-PR" sz="4200" b="1" dirty="0" smtClean="0"/>
              <a:t> à </a:t>
            </a:r>
            <a:r>
              <a:rPr lang="es-PR" sz="4200" b="1" dirty="0" err="1" smtClean="0"/>
              <a:t>être</a:t>
            </a:r>
            <a:r>
              <a:rPr lang="es-PR" sz="4200" b="1" dirty="0" smtClean="0"/>
              <a:t> un </a:t>
            </a:r>
            <a:r>
              <a:rPr lang="es-PR" sz="4200" b="1" dirty="0" err="1" smtClean="0"/>
              <a:t>miroir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pour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autrui</a:t>
            </a:r>
            <a:endParaRPr lang="en-US" sz="4200" b="1" dirty="0"/>
          </a:p>
        </p:txBody>
      </p:sp>
    </p:spTree>
    <p:extLst>
      <p:ext uri="{BB962C8B-B14F-4D97-AF65-F5344CB8AC3E}">
        <p14:creationId xmlns:p14="http://schemas.microsoft.com/office/powerpoint/2010/main" xmlns="" val="2826804099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  <p:bldP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286000" y="1143000"/>
            <a:ext cx="5791200" cy="4876800"/>
          </a:xfrm>
        </p:spPr>
        <p:txBody>
          <a:bodyPr>
            <a:normAutofit fontScale="92500" lnSpcReduction="20000"/>
          </a:bodyPr>
          <a:lstStyle/>
          <a:p>
            <a:r>
              <a:rPr lang="es-PR" dirty="0" smtClean="0"/>
              <a:t>Le </a:t>
            </a:r>
            <a:r>
              <a:rPr lang="es-PR" dirty="0" err="1" smtClean="0"/>
              <a:t>principe</a:t>
            </a:r>
            <a:r>
              <a:rPr lang="es-PR" dirty="0" smtClean="0"/>
              <a:t> </a:t>
            </a:r>
            <a:r>
              <a:rPr lang="es-PR" dirty="0" err="1" smtClean="0"/>
              <a:t>n’est</a:t>
            </a:r>
            <a:r>
              <a:rPr lang="es-PR" dirty="0" smtClean="0"/>
              <a:t> </a:t>
            </a:r>
            <a:r>
              <a:rPr lang="es-PR" dirty="0" err="1" smtClean="0"/>
              <a:t>autre</a:t>
            </a:r>
            <a:r>
              <a:rPr lang="es-PR" dirty="0" smtClean="0"/>
              <a:t> que : </a:t>
            </a:r>
            <a:r>
              <a:rPr lang="es-PR" dirty="0" err="1" smtClean="0"/>
              <a:t>L’estime</a:t>
            </a:r>
            <a:r>
              <a:rPr lang="es-PR" dirty="0" smtClean="0"/>
              <a:t> de </a:t>
            </a:r>
            <a:r>
              <a:rPr lang="es-PR" dirty="0" err="1" smtClean="0"/>
              <a:t>soi</a:t>
            </a:r>
            <a:r>
              <a:rPr lang="es-PR" dirty="0" smtClean="0"/>
              <a:t> des </a:t>
            </a:r>
            <a:r>
              <a:rPr lang="es-PR" dirty="0" err="1" smtClean="0"/>
              <a:t>enfants</a:t>
            </a:r>
            <a:r>
              <a:rPr lang="es-PR" dirty="0" smtClean="0"/>
              <a:t> se </a:t>
            </a:r>
            <a:r>
              <a:rPr lang="es-PR" dirty="0" err="1" smtClean="0"/>
              <a:t>construit</a:t>
            </a:r>
            <a:r>
              <a:rPr lang="es-PR" dirty="0" smtClean="0"/>
              <a:t> </a:t>
            </a:r>
            <a:r>
              <a:rPr lang="es-PR" dirty="0" err="1" smtClean="0"/>
              <a:t>ou</a:t>
            </a:r>
            <a:r>
              <a:rPr lang="es-PR" dirty="0" smtClean="0"/>
              <a:t> se </a:t>
            </a:r>
            <a:r>
              <a:rPr lang="es-PR" dirty="0" err="1" smtClean="0"/>
              <a:t>détruit</a:t>
            </a:r>
            <a:r>
              <a:rPr lang="es-PR" dirty="0" smtClean="0"/>
              <a:t> par la </a:t>
            </a:r>
            <a:r>
              <a:rPr lang="es-PR" dirty="0" err="1" smtClean="0"/>
              <a:t>réflexion</a:t>
            </a:r>
            <a:r>
              <a:rPr lang="es-PR" dirty="0" smtClean="0"/>
              <a:t> </a:t>
            </a:r>
            <a:r>
              <a:rPr lang="es-PR" dirty="0" err="1" smtClean="0"/>
              <a:t>qu’ils</a:t>
            </a:r>
            <a:r>
              <a:rPr lang="es-PR" dirty="0" smtClean="0"/>
              <a:t> </a:t>
            </a:r>
            <a:r>
              <a:rPr lang="es-PR" dirty="0" err="1" smtClean="0"/>
              <a:t>reçoivent</a:t>
            </a:r>
            <a:r>
              <a:rPr lang="es-PR" dirty="0" smtClean="0"/>
              <a:t> à partir du </a:t>
            </a:r>
            <a:r>
              <a:rPr lang="es-PR" dirty="0" err="1" smtClean="0"/>
              <a:t>miroir</a:t>
            </a:r>
            <a:r>
              <a:rPr lang="es-PR" dirty="0" smtClean="0"/>
              <a:t> des </a:t>
            </a:r>
            <a:r>
              <a:rPr lang="es-PR" dirty="0" err="1" smtClean="0"/>
              <a:t>actions</a:t>
            </a:r>
            <a:r>
              <a:rPr lang="es-PR" dirty="0" smtClean="0"/>
              <a:t>, </a:t>
            </a:r>
            <a:r>
              <a:rPr lang="es-PR" dirty="0" err="1" smtClean="0"/>
              <a:t>réactions</a:t>
            </a:r>
            <a:r>
              <a:rPr lang="es-PR" dirty="0" smtClean="0"/>
              <a:t> et </a:t>
            </a:r>
            <a:r>
              <a:rPr lang="es-PR" dirty="0" err="1" smtClean="0"/>
              <a:t>paroles</a:t>
            </a:r>
            <a:r>
              <a:rPr lang="es-PR" dirty="0" smtClean="0"/>
              <a:t> </a:t>
            </a:r>
            <a:r>
              <a:rPr lang="es-PR" dirty="0" err="1" smtClean="0"/>
              <a:t>d’autrui</a:t>
            </a:r>
            <a:r>
              <a:rPr lang="es-PR" dirty="0" smtClean="0"/>
              <a:t>.  </a:t>
            </a:r>
          </a:p>
          <a:p>
            <a:r>
              <a:rPr lang="es-PR" dirty="0" err="1" smtClean="0"/>
              <a:t>Vous</a:t>
            </a:r>
            <a:r>
              <a:rPr lang="es-PR" dirty="0" smtClean="0"/>
              <a:t> </a:t>
            </a:r>
            <a:r>
              <a:rPr lang="es-PR" dirty="0" err="1" smtClean="0"/>
              <a:t>êtes</a:t>
            </a:r>
            <a:r>
              <a:rPr lang="es-PR" dirty="0" smtClean="0"/>
              <a:t> </a:t>
            </a:r>
            <a:r>
              <a:rPr lang="es-PR" dirty="0" err="1" smtClean="0"/>
              <a:t>toujours</a:t>
            </a:r>
            <a:r>
              <a:rPr lang="es-PR" dirty="0" smtClean="0"/>
              <a:t> la </a:t>
            </a:r>
            <a:r>
              <a:rPr lang="es-PR" dirty="0" err="1" smtClean="0"/>
              <a:t>même</a:t>
            </a:r>
            <a:r>
              <a:rPr lang="es-PR" dirty="0" smtClean="0"/>
              <a:t> </a:t>
            </a:r>
            <a:r>
              <a:rPr lang="es-PR" dirty="0" err="1" smtClean="0"/>
              <a:t>personne</a:t>
            </a:r>
            <a:r>
              <a:rPr lang="es-PR" dirty="0" smtClean="0"/>
              <a:t>, </a:t>
            </a:r>
            <a:r>
              <a:rPr lang="es-PR" dirty="0" err="1" smtClean="0"/>
              <a:t>mais</a:t>
            </a:r>
            <a:r>
              <a:rPr lang="es-PR" dirty="0" smtClean="0"/>
              <a:t> </a:t>
            </a:r>
            <a:r>
              <a:rPr lang="es-PR" dirty="0" err="1" smtClean="0"/>
              <a:t>votre</a:t>
            </a:r>
            <a:r>
              <a:rPr lang="es-PR" dirty="0" smtClean="0"/>
              <a:t> </a:t>
            </a:r>
            <a:r>
              <a:rPr lang="es-PR" dirty="0" err="1" smtClean="0"/>
              <a:t>valeur</a:t>
            </a:r>
            <a:r>
              <a:rPr lang="es-PR" dirty="0" smtClean="0"/>
              <a:t> </a:t>
            </a:r>
            <a:r>
              <a:rPr lang="es-PR" dirty="0" err="1" smtClean="0"/>
              <a:t>fluctue</a:t>
            </a:r>
            <a:r>
              <a:rPr lang="es-PR" dirty="0" smtClean="0"/>
              <a:t> </a:t>
            </a:r>
            <a:r>
              <a:rPr lang="es-PR" dirty="0" err="1" smtClean="0"/>
              <a:t>selon</a:t>
            </a:r>
            <a:r>
              <a:rPr lang="es-PR" dirty="0" smtClean="0"/>
              <a:t> la </a:t>
            </a:r>
            <a:r>
              <a:rPr lang="es-PR" dirty="0" err="1" smtClean="0"/>
              <a:t>manière</a:t>
            </a:r>
            <a:r>
              <a:rPr lang="es-PR" dirty="0" smtClean="0"/>
              <a:t> </a:t>
            </a:r>
            <a:r>
              <a:rPr lang="es-PR" dirty="0" err="1" smtClean="0"/>
              <a:t>dont</a:t>
            </a:r>
            <a:r>
              <a:rPr lang="es-PR" dirty="0" smtClean="0"/>
              <a:t> </a:t>
            </a:r>
            <a:r>
              <a:rPr lang="es-PR" dirty="0" err="1" smtClean="0"/>
              <a:t>vous</a:t>
            </a:r>
            <a:r>
              <a:rPr lang="es-PR" dirty="0" smtClean="0"/>
              <a:t> </a:t>
            </a:r>
            <a:r>
              <a:rPr lang="es-PR" dirty="0" err="1" smtClean="0"/>
              <a:t>traitent</a:t>
            </a:r>
            <a:r>
              <a:rPr lang="es-PR" dirty="0" smtClean="0"/>
              <a:t> les </a:t>
            </a:r>
            <a:r>
              <a:rPr lang="es-PR" dirty="0" err="1" smtClean="0"/>
              <a:t>autres</a:t>
            </a:r>
            <a:r>
              <a:rPr lang="es-PR" dirty="0" smtClean="0"/>
              <a:t>,  </a:t>
            </a:r>
            <a:r>
              <a:rPr lang="es-PR" dirty="0" err="1" smtClean="0"/>
              <a:t>spécialement</a:t>
            </a:r>
            <a:r>
              <a:rPr lang="es-PR" dirty="0" smtClean="0"/>
              <a:t> les </a:t>
            </a:r>
            <a:r>
              <a:rPr lang="es-PR" dirty="0" err="1" smtClean="0"/>
              <a:t>personnes</a:t>
            </a:r>
            <a:r>
              <a:rPr lang="es-PR" dirty="0" smtClean="0"/>
              <a:t> importantes </a:t>
            </a:r>
            <a:r>
              <a:rPr lang="es-PR" dirty="0" err="1" smtClean="0"/>
              <a:t>dans</a:t>
            </a:r>
            <a:r>
              <a:rPr lang="es-PR" dirty="0" smtClean="0"/>
              <a:t> </a:t>
            </a:r>
            <a:r>
              <a:rPr lang="es-PR" dirty="0" err="1" smtClean="0"/>
              <a:t>votre</a:t>
            </a:r>
            <a:r>
              <a:rPr lang="es-PR" dirty="0" smtClean="0"/>
              <a:t> vie. 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13" name="Title 3"/>
          <p:cNvSpPr>
            <a:spLocks noGrp="1"/>
          </p:cNvSpPr>
          <p:nvPr>
            <p:ph type="title"/>
          </p:nvPr>
        </p:nvSpPr>
        <p:spPr>
          <a:xfrm>
            <a:off x="838200" y="-304800"/>
            <a:ext cx="7696200" cy="1143000"/>
          </a:xfrm>
        </p:spPr>
        <p:txBody>
          <a:bodyPr>
            <a:normAutofit/>
          </a:bodyPr>
          <a:lstStyle/>
          <a:p>
            <a:r>
              <a:rPr lang="es-PR" b="1" dirty="0" smtClean="0"/>
              <a:t>Le </a:t>
            </a:r>
            <a:r>
              <a:rPr lang="es-PR" b="1" dirty="0" err="1" smtClean="0"/>
              <a:t>miroir</a:t>
            </a:r>
            <a:r>
              <a:rPr lang="es-PR" b="1" dirty="0" smtClean="0"/>
              <a:t> de </a:t>
            </a:r>
            <a:r>
              <a:rPr lang="es-PR" b="1" dirty="0" err="1" smtClean="0"/>
              <a:t>l’estime</a:t>
            </a:r>
            <a:r>
              <a:rPr lang="es-PR" b="1" dirty="0" smtClean="0"/>
              <a:t> de </a:t>
            </a:r>
            <a:r>
              <a:rPr lang="es-PR" b="1" dirty="0" err="1" smtClean="0"/>
              <a:t>soi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="" val="279698334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  <p:bldP spid="1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752600" y="1219200"/>
            <a:ext cx="6172200" cy="4525963"/>
          </a:xfrm>
        </p:spPr>
        <p:txBody>
          <a:bodyPr>
            <a:normAutofit lnSpcReduction="10000"/>
          </a:bodyPr>
          <a:lstStyle/>
          <a:p>
            <a:r>
              <a:rPr lang="es-PR" dirty="0" err="1" smtClean="0"/>
              <a:t>L’estime</a:t>
            </a:r>
            <a:r>
              <a:rPr lang="es-PR" dirty="0" smtClean="0"/>
              <a:t> de </a:t>
            </a:r>
            <a:r>
              <a:rPr lang="es-PR" dirty="0" err="1" smtClean="0"/>
              <a:t>soi</a:t>
            </a:r>
            <a:r>
              <a:rPr lang="es-PR" dirty="0" smtClean="0"/>
              <a:t> se </a:t>
            </a:r>
            <a:r>
              <a:rPr lang="es-PR" dirty="0" err="1" smtClean="0"/>
              <a:t>construit</a:t>
            </a:r>
            <a:r>
              <a:rPr lang="es-PR" dirty="0" smtClean="0"/>
              <a:t> </a:t>
            </a:r>
            <a:r>
              <a:rPr lang="es-PR" dirty="0" err="1" smtClean="0"/>
              <a:t>quand</a:t>
            </a:r>
            <a:r>
              <a:rPr lang="es-PR" dirty="0" smtClean="0"/>
              <a:t> </a:t>
            </a:r>
            <a:r>
              <a:rPr lang="es-PR" dirty="0" err="1" smtClean="0"/>
              <a:t>on</a:t>
            </a:r>
            <a:r>
              <a:rPr lang="es-PR" dirty="0" smtClean="0"/>
              <a:t> </a:t>
            </a:r>
            <a:r>
              <a:rPr lang="es-PR" dirty="0" err="1" smtClean="0"/>
              <a:t>remplit</a:t>
            </a:r>
            <a:r>
              <a:rPr lang="es-PR" dirty="0" smtClean="0"/>
              <a:t> les </a:t>
            </a:r>
            <a:r>
              <a:rPr lang="es-PR" dirty="0" err="1" smtClean="0"/>
              <a:t>coupes</a:t>
            </a:r>
            <a:r>
              <a:rPr lang="es-PR" dirty="0" smtClean="0"/>
              <a:t> </a:t>
            </a:r>
            <a:r>
              <a:rPr lang="es-PR" dirty="0" err="1" smtClean="0"/>
              <a:t>d’amour</a:t>
            </a:r>
            <a:r>
              <a:rPr lang="es-PR" dirty="0" smtClean="0"/>
              <a:t>. </a:t>
            </a:r>
          </a:p>
          <a:p>
            <a:r>
              <a:rPr lang="es-PR" dirty="0" smtClean="0"/>
              <a:t>Elle se </a:t>
            </a:r>
            <a:r>
              <a:rPr lang="es-PR" dirty="0" err="1" smtClean="0"/>
              <a:t>détruit</a:t>
            </a:r>
            <a:r>
              <a:rPr lang="es-PR" dirty="0" smtClean="0"/>
              <a:t> </a:t>
            </a:r>
            <a:r>
              <a:rPr lang="es-PR" dirty="0" err="1" smtClean="0"/>
              <a:t>quand</a:t>
            </a:r>
            <a:r>
              <a:rPr lang="es-PR" dirty="0" smtClean="0"/>
              <a:t> </a:t>
            </a:r>
            <a:r>
              <a:rPr lang="es-PR" dirty="0" err="1" smtClean="0"/>
              <a:t>on</a:t>
            </a:r>
            <a:r>
              <a:rPr lang="es-PR" dirty="0" smtClean="0"/>
              <a:t> les </a:t>
            </a:r>
            <a:r>
              <a:rPr lang="es-PR" dirty="0" err="1" smtClean="0"/>
              <a:t>évide</a:t>
            </a:r>
            <a:r>
              <a:rPr lang="es-PR" dirty="0" smtClean="0"/>
              <a:t>. </a:t>
            </a:r>
          </a:p>
          <a:p>
            <a:r>
              <a:rPr lang="es-PR" dirty="0" smtClean="0"/>
              <a:t>“Estime”, </a:t>
            </a:r>
            <a:r>
              <a:rPr lang="es-PR" dirty="0" err="1" smtClean="0"/>
              <a:t>qui</a:t>
            </a:r>
            <a:r>
              <a:rPr lang="es-PR" dirty="0" smtClean="0"/>
              <a:t> </a:t>
            </a:r>
            <a:r>
              <a:rPr lang="es-PR" dirty="0" err="1" smtClean="0"/>
              <a:t>est</a:t>
            </a:r>
            <a:r>
              <a:rPr lang="es-PR" dirty="0" smtClean="0"/>
              <a:t> </a:t>
            </a:r>
            <a:r>
              <a:rPr lang="es-PR" dirty="0" err="1" smtClean="0"/>
              <a:t>apprécier</a:t>
            </a:r>
            <a:r>
              <a:rPr lang="es-PR" dirty="0" smtClean="0"/>
              <a:t>, </a:t>
            </a:r>
            <a:r>
              <a:rPr lang="es-PR" dirty="0" err="1" smtClean="0"/>
              <a:t>valoriser</a:t>
            </a:r>
            <a:r>
              <a:rPr lang="es-PR" dirty="0" smtClean="0"/>
              <a:t> </a:t>
            </a:r>
            <a:r>
              <a:rPr lang="es-PR" dirty="0" err="1" smtClean="0"/>
              <a:t>hautement</a:t>
            </a:r>
            <a:r>
              <a:rPr lang="es-PR" dirty="0" smtClean="0"/>
              <a:t>, </a:t>
            </a:r>
            <a:r>
              <a:rPr lang="es-PR" dirty="0" err="1" smtClean="0"/>
              <a:t>respecter</a:t>
            </a:r>
            <a:r>
              <a:rPr lang="es-PR" dirty="0" smtClean="0"/>
              <a:t>, </a:t>
            </a:r>
            <a:r>
              <a:rPr lang="es-PR" dirty="0" err="1" smtClean="0"/>
              <a:t>avoir</a:t>
            </a:r>
            <a:r>
              <a:rPr lang="es-PR" dirty="0" smtClean="0"/>
              <a:t> une </a:t>
            </a:r>
            <a:r>
              <a:rPr lang="es-PR" dirty="0" err="1" smtClean="0"/>
              <a:t>opinion</a:t>
            </a:r>
            <a:r>
              <a:rPr lang="es-PR" dirty="0" smtClean="0"/>
              <a:t> favorable de, </a:t>
            </a:r>
            <a:r>
              <a:rPr lang="es-PR" dirty="0" err="1" smtClean="0"/>
              <a:t>doit</a:t>
            </a:r>
            <a:r>
              <a:rPr lang="es-PR" dirty="0" smtClean="0"/>
              <a:t> faire </a:t>
            </a:r>
            <a:r>
              <a:rPr lang="es-PR" dirty="0" err="1" smtClean="0"/>
              <a:t>partie</a:t>
            </a:r>
            <a:r>
              <a:rPr lang="es-PR" dirty="0" smtClean="0"/>
              <a:t> </a:t>
            </a:r>
            <a:r>
              <a:rPr lang="es-PR" dirty="0" err="1" smtClean="0"/>
              <a:t>essentielle</a:t>
            </a:r>
            <a:r>
              <a:rPr lang="es-PR" dirty="0" smtClean="0"/>
              <a:t> de la </a:t>
            </a:r>
            <a:r>
              <a:rPr lang="es-PR" dirty="0" err="1" smtClean="0"/>
              <a:t>compréhension</a:t>
            </a:r>
            <a:r>
              <a:rPr lang="es-PR" dirty="0" smtClean="0"/>
              <a:t> de </a:t>
            </a:r>
            <a:r>
              <a:rPr lang="es-PR" dirty="0" err="1" smtClean="0"/>
              <a:t>chaque</a:t>
            </a:r>
            <a:r>
              <a:rPr lang="es-PR" dirty="0" smtClean="0"/>
              <a:t> </a:t>
            </a:r>
            <a:r>
              <a:rPr lang="es-PR" dirty="0" err="1" smtClean="0"/>
              <a:t>enfant</a:t>
            </a:r>
            <a:r>
              <a:rPr lang="es-PR" dirty="0" smtClean="0"/>
              <a:t> </a:t>
            </a:r>
            <a:r>
              <a:rPr lang="es-PR" dirty="0" err="1" smtClean="0"/>
              <a:t>au</a:t>
            </a:r>
            <a:r>
              <a:rPr lang="es-PR" dirty="0" smtClean="0"/>
              <a:t> </a:t>
            </a:r>
            <a:r>
              <a:rPr lang="es-PR" dirty="0" err="1" smtClean="0"/>
              <a:t>sujet</a:t>
            </a:r>
            <a:r>
              <a:rPr lang="es-PR" dirty="0" smtClean="0"/>
              <a:t> de son </a:t>
            </a:r>
            <a:r>
              <a:rPr lang="es-PR" dirty="0" err="1" smtClean="0"/>
              <a:t>identité</a:t>
            </a:r>
            <a:r>
              <a:rPr lang="es-PR" dirty="0" smtClean="0"/>
              <a:t> </a:t>
            </a:r>
            <a:r>
              <a:rPr lang="es-PR" dirty="0" err="1" smtClean="0"/>
              <a:t>propre</a:t>
            </a:r>
            <a:r>
              <a:rPr lang="es-PR" dirty="0" smtClean="0"/>
              <a:t>. 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692497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r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13" name="Title 3"/>
          <p:cNvSpPr>
            <a:spLocks noGrp="1"/>
          </p:cNvSpPr>
          <p:nvPr>
            <p:ph type="title"/>
          </p:nvPr>
        </p:nvSpPr>
        <p:spPr>
          <a:xfrm>
            <a:off x="838200" y="-304800"/>
            <a:ext cx="7696200" cy="1143000"/>
          </a:xfrm>
        </p:spPr>
        <p:txBody>
          <a:bodyPr>
            <a:normAutofit/>
          </a:bodyPr>
          <a:lstStyle/>
          <a:p>
            <a:r>
              <a:rPr lang="es-PR" b="1" dirty="0" smtClean="0"/>
              <a:t>Le </a:t>
            </a:r>
            <a:r>
              <a:rPr lang="es-PR" b="1" dirty="0" err="1" smtClean="0"/>
              <a:t>miroir</a:t>
            </a:r>
            <a:r>
              <a:rPr lang="es-PR" b="1" dirty="0" smtClean="0"/>
              <a:t> de </a:t>
            </a:r>
            <a:r>
              <a:rPr lang="es-PR" b="1" dirty="0" err="1" smtClean="0"/>
              <a:t>l’estime</a:t>
            </a:r>
            <a:r>
              <a:rPr lang="es-PR" b="1" dirty="0" smtClean="0"/>
              <a:t> de </a:t>
            </a:r>
            <a:r>
              <a:rPr lang="es-PR" b="1" dirty="0" err="1" smtClean="0"/>
              <a:t>soi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xmlns="" val="3943808332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  <p:bldP spid="1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685800" y="-228600"/>
            <a:ext cx="7848600" cy="1143000"/>
          </a:xfrm>
        </p:spPr>
        <p:txBody>
          <a:bodyPr>
            <a:normAutofit/>
          </a:bodyPr>
          <a:lstStyle/>
          <a:p>
            <a:r>
              <a:rPr lang="es-PR" sz="4200" b="1" dirty="0" smtClean="0"/>
              <a:t>“</a:t>
            </a:r>
            <a:r>
              <a:rPr lang="es-PR" sz="4200" b="1" dirty="0" err="1" smtClean="0"/>
              <a:t>L’effet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montagnes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russes</a:t>
            </a:r>
            <a:r>
              <a:rPr lang="es-PR" sz="4200" b="1" dirty="0" smtClean="0"/>
              <a:t>”  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133600" y="1447800"/>
            <a:ext cx="5715000" cy="4525963"/>
          </a:xfrm>
        </p:spPr>
        <p:txBody>
          <a:bodyPr>
            <a:normAutofit fontScale="92500" lnSpcReduction="10000"/>
          </a:bodyPr>
          <a:lstStyle/>
          <a:p>
            <a:r>
              <a:rPr lang="es-PR" dirty="0" err="1" smtClean="0"/>
              <a:t>Puisque</a:t>
            </a:r>
            <a:r>
              <a:rPr lang="es-PR" dirty="0" smtClean="0"/>
              <a:t> </a:t>
            </a:r>
            <a:r>
              <a:rPr lang="es-PR" dirty="0" err="1" smtClean="0"/>
              <a:t>l’estime</a:t>
            </a:r>
            <a:r>
              <a:rPr lang="es-PR" dirty="0" smtClean="0"/>
              <a:t> de </a:t>
            </a:r>
            <a:r>
              <a:rPr lang="es-PR" dirty="0" err="1" smtClean="0"/>
              <a:t>soi</a:t>
            </a:r>
            <a:r>
              <a:rPr lang="es-PR" dirty="0" smtClean="0"/>
              <a:t> </a:t>
            </a:r>
            <a:r>
              <a:rPr lang="es-PR" dirty="0" err="1" smtClean="0"/>
              <a:t>dépend</a:t>
            </a:r>
            <a:r>
              <a:rPr lang="es-PR" dirty="0" smtClean="0"/>
              <a:t> de ce que </a:t>
            </a:r>
            <a:r>
              <a:rPr lang="es-PR" dirty="0" err="1" smtClean="0"/>
              <a:t>l’on</a:t>
            </a:r>
            <a:r>
              <a:rPr lang="es-PR" dirty="0" smtClean="0"/>
              <a:t> </a:t>
            </a:r>
            <a:r>
              <a:rPr lang="es-PR" dirty="0" err="1" smtClean="0"/>
              <a:t>perçoit</a:t>
            </a:r>
            <a:r>
              <a:rPr lang="es-PR" dirty="0" smtClean="0"/>
              <a:t> que les </a:t>
            </a:r>
            <a:r>
              <a:rPr lang="es-PR" dirty="0" err="1" smtClean="0"/>
              <a:t>autres</a:t>
            </a:r>
            <a:r>
              <a:rPr lang="es-PR" dirty="0" smtClean="0"/>
              <a:t> </a:t>
            </a:r>
            <a:r>
              <a:rPr lang="es-PR" dirty="0" err="1" smtClean="0"/>
              <a:t>sentent</a:t>
            </a:r>
            <a:r>
              <a:rPr lang="es-PR" dirty="0" smtClean="0"/>
              <a:t> </a:t>
            </a:r>
            <a:r>
              <a:rPr lang="es-PR" dirty="0" err="1" smtClean="0"/>
              <a:t>envers</a:t>
            </a:r>
            <a:r>
              <a:rPr lang="es-PR" dirty="0" smtClean="0"/>
              <a:t> </a:t>
            </a:r>
            <a:r>
              <a:rPr lang="es-PR" dirty="0" err="1" smtClean="0"/>
              <a:t>soi</a:t>
            </a:r>
            <a:r>
              <a:rPr lang="es-PR" dirty="0" smtClean="0"/>
              <a:t>, elle </a:t>
            </a:r>
            <a:r>
              <a:rPr lang="es-PR" dirty="0" err="1" smtClean="0"/>
              <a:t>agit</a:t>
            </a:r>
            <a:r>
              <a:rPr lang="es-PR" dirty="0" smtClean="0"/>
              <a:t> à la </a:t>
            </a:r>
            <a:r>
              <a:rPr lang="es-PR" dirty="0" err="1" smtClean="0"/>
              <a:t>manière</a:t>
            </a:r>
            <a:r>
              <a:rPr lang="es-PR" dirty="0" smtClean="0"/>
              <a:t> </a:t>
            </a:r>
            <a:r>
              <a:rPr lang="es-PR" dirty="0" err="1" smtClean="0"/>
              <a:t>d’un</a:t>
            </a:r>
            <a:r>
              <a:rPr lang="es-PR" dirty="0" smtClean="0"/>
              <a:t> </a:t>
            </a:r>
            <a:r>
              <a:rPr lang="es-PR" dirty="0" err="1" smtClean="0"/>
              <a:t>manège</a:t>
            </a:r>
            <a:r>
              <a:rPr lang="es-PR" dirty="0" smtClean="0"/>
              <a:t> de </a:t>
            </a:r>
            <a:r>
              <a:rPr lang="es-PR" dirty="0" err="1" smtClean="0"/>
              <a:t>montagnes</a:t>
            </a:r>
            <a:r>
              <a:rPr lang="es-PR" dirty="0" smtClean="0"/>
              <a:t> </a:t>
            </a:r>
            <a:r>
              <a:rPr lang="es-PR" dirty="0" err="1" smtClean="0"/>
              <a:t>russes</a:t>
            </a:r>
            <a:r>
              <a:rPr lang="es-PR" dirty="0" smtClean="0"/>
              <a:t>.</a:t>
            </a:r>
          </a:p>
          <a:p>
            <a:r>
              <a:rPr lang="es-PR" dirty="0" err="1" smtClean="0"/>
              <a:t>Parfois</a:t>
            </a:r>
            <a:r>
              <a:rPr lang="es-PR" dirty="0" smtClean="0"/>
              <a:t> </a:t>
            </a:r>
            <a:r>
              <a:rPr lang="es-PR" dirty="0" err="1" smtClean="0"/>
              <a:t>on</a:t>
            </a:r>
            <a:r>
              <a:rPr lang="es-PR" dirty="0" smtClean="0"/>
              <a:t> se </a:t>
            </a:r>
            <a:r>
              <a:rPr lang="es-PR" dirty="0" err="1" smtClean="0"/>
              <a:t>sent</a:t>
            </a:r>
            <a:r>
              <a:rPr lang="es-PR" dirty="0" smtClean="0"/>
              <a:t> en </a:t>
            </a:r>
            <a:r>
              <a:rPr lang="es-PR" dirty="0" err="1" smtClean="0"/>
              <a:t>l’air</a:t>
            </a:r>
            <a:r>
              <a:rPr lang="es-PR" dirty="0" smtClean="0"/>
              <a:t> si </a:t>
            </a:r>
            <a:r>
              <a:rPr lang="es-PR" dirty="0" err="1" smtClean="0"/>
              <a:t>l’on</a:t>
            </a:r>
            <a:r>
              <a:rPr lang="es-PR" dirty="0" smtClean="0"/>
              <a:t> </a:t>
            </a:r>
            <a:r>
              <a:rPr lang="es-PR" dirty="0" err="1" smtClean="0"/>
              <a:t>est</a:t>
            </a:r>
            <a:r>
              <a:rPr lang="es-PR" dirty="0" smtClean="0"/>
              <a:t> bien </a:t>
            </a:r>
            <a:r>
              <a:rPr lang="es-PR" dirty="0" err="1" smtClean="0"/>
              <a:t>traité</a:t>
            </a:r>
            <a:r>
              <a:rPr lang="es-PR" dirty="0" smtClean="0"/>
              <a:t>, et </a:t>
            </a:r>
            <a:r>
              <a:rPr lang="es-PR" dirty="0" err="1" smtClean="0"/>
              <a:t>d’autres</a:t>
            </a:r>
            <a:r>
              <a:rPr lang="es-PR" dirty="0" smtClean="0"/>
              <a:t> </a:t>
            </a:r>
            <a:r>
              <a:rPr lang="es-PR" dirty="0" err="1" smtClean="0"/>
              <a:t>fois</a:t>
            </a:r>
            <a:r>
              <a:rPr lang="es-PR" dirty="0" smtClean="0"/>
              <a:t> </a:t>
            </a:r>
            <a:r>
              <a:rPr lang="es-PR" dirty="0" err="1" smtClean="0"/>
              <a:t>l’on</a:t>
            </a:r>
            <a:r>
              <a:rPr lang="es-PR" dirty="0" smtClean="0"/>
              <a:t> se </a:t>
            </a:r>
            <a:r>
              <a:rPr lang="es-PR" dirty="0" err="1" smtClean="0"/>
              <a:t>sent</a:t>
            </a:r>
            <a:r>
              <a:rPr lang="es-PR" dirty="0" smtClean="0"/>
              <a:t> en </a:t>
            </a:r>
            <a:r>
              <a:rPr lang="es-PR" dirty="0" err="1" smtClean="0"/>
              <a:t>bas</a:t>
            </a:r>
            <a:r>
              <a:rPr lang="es-PR" dirty="0" smtClean="0"/>
              <a:t> </a:t>
            </a:r>
            <a:r>
              <a:rPr lang="es-PR" dirty="0" err="1" smtClean="0"/>
              <a:t>quand</a:t>
            </a:r>
            <a:r>
              <a:rPr lang="es-PR" dirty="0" smtClean="0"/>
              <a:t> </a:t>
            </a:r>
            <a:r>
              <a:rPr lang="es-PR" dirty="0" err="1" smtClean="0"/>
              <a:t>quelqu’un</a:t>
            </a:r>
            <a:r>
              <a:rPr lang="es-PR" dirty="0" smtClean="0"/>
              <a:t> </a:t>
            </a:r>
            <a:r>
              <a:rPr lang="es-PR" dirty="0" err="1" smtClean="0"/>
              <a:t>vous</a:t>
            </a:r>
            <a:r>
              <a:rPr lang="es-PR" dirty="0" smtClean="0"/>
              <a:t> </a:t>
            </a:r>
            <a:r>
              <a:rPr lang="es-PR" dirty="0" err="1" smtClean="0"/>
              <a:t>évite</a:t>
            </a:r>
            <a:r>
              <a:rPr lang="es-PR" dirty="0" smtClean="0"/>
              <a:t> </a:t>
            </a:r>
            <a:r>
              <a:rPr lang="es-PR" dirty="0" err="1" smtClean="0"/>
              <a:t>ou</a:t>
            </a:r>
            <a:r>
              <a:rPr lang="es-PR" dirty="0" smtClean="0"/>
              <a:t> </a:t>
            </a:r>
            <a:r>
              <a:rPr lang="es-PR" dirty="0" err="1" smtClean="0"/>
              <a:t>vous</a:t>
            </a:r>
            <a:r>
              <a:rPr lang="es-PR" dirty="0" smtClean="0"/>
              <a:t> traite mal.  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745079409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-152400"/>
            <a:ext cx="7848600" cy="1143000"/>
          </a:xfrm>
        </p:spPr>
        <p:txBody>
          <a:bodyPr>
            <a:normAutofit/>
          </a:bodyPr>
          <a:lstStyle/>
          <a:p>
            <a:r>
              <a:rPr lang="es-PR" sz="4200" b="1" dirty="0" err="1"/>
              <a:t>L’effet</a:t>
            </a:r>
            <a:r>
              <a:rPr lang="es-PR" sz="4200" b="1" dirty="0"/>
              <a:t> </a:t>
            </a:r>
            <a:r>
              <a:rPr lang="es-PR" sz="4200" b="1" dirty="0" smtClean="0"/>
              <a:t>“</a:t>
            </a:r>
            <a:r>
              <a:rPr lang="es-PR" sz="4200" b="1" dirty="0" err="1" smtClean="0"/>
              <a:t>montagnes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russes</a:t>
            </a:r>
            <a:r>
              <a:rPr lang="es-PR" sz="4200" b="1" dirty="0" smtClean="0"/>
              <a:t>”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209800" y="1447800"/>
            <a:ext cx="5638800" cy="4525963"/>
          </a:xfrm>
        </p:spPr>
        <p:txBody>
          <a:bodyPr>
            <a:normAutofit fontScale="92500" lnSpcReduction="10000"/>
          </a:bodyPr>
          <a:lstStyle/>
          <a:p>
            <a:r>
              <a:rPr lang="es-PR" dirty="0" err="1" smtClean="0"/>
              <a:t>Il</a:t>
            </a:r>
            <a:r>
              <a:rPr lang="es-PR" dirty="0" smtClean="0"/>
              <a:t> </a:t>
            </a:r>
            <a:r>
              <a:rPr lang="es-PR" dirty="0" err="1" smtClean="0"/>
              <a:t>est</a:t>
            </a:r>
            <a:r>
              <a:rPr lang="es-PR" dirty="0" smtClean="0"/>
              <a:t> </a:t>
            </a:r>
            <a:r>
              <a:rPr lang="es-PR" dirty="0" err="1" smtClean="0"/>
              <a:t>donc</a:t>
            </a:r>
            <a:r>
              <a:rPr lang="es-PR" dirty="0" smtClean="0"/>
              <a:t> </a:t>
            </a:r>
            <a:r>
              <a:rPr lang="es-PR" dirty="0" err="1" smtClean="0"/>
              <a:t>important</a:t>
            </a:r>
            <a:r>
              <a:rPr lang="es-PR" dirty="0" smtClean="0"/>
              <a:t> que les </a:t>
            </a:r>
            <a:r>
              <a:rPr lang="es-PR" dirty="0" err="1" smtClean="0"/>
              <a:t>parents</a:t>
            </a:r>
            <a:r>
              <a:rPr lang="es-PR" dirty="0" smtClean="0"/>
              <a:t> </a:t>
            </a:r>
            <a:r>
              <a:rPr lang="es-PR" dirty="0" err="1" smtClean="0"/>
              <a:t>fassent</a:t>
            </a:r>
            <a:r>
              <a:rPr lang="es-PR" dirty="0" smtClean="0"/>
              <a:t> </a:t>
            </a:r>
            <a:r>
              <a:rPr lang="es-PR" dirty="0" err="1" smtClean="0"/>
              <a:t>tout</a:t>
            </a:r>
            <a:r>
              <a:rPr lang="es-PR" dirty="0" smtClean="0"/>
              <a:t> </a:t>
            </a:r>
            <a:r>
              <a:rPr lang="es-PR" dirty="0" err="1" smtClean="0"/>
              <a:t>leur</a:t>
            </a:r>
            <a:r>
              <a:rPr lang="es-PR" dirty="0" smtClean="0"/>
              <a:t> </a:t>
            </a:r>
            <a:r>
              <a:rPr lang="es-PR" dirty="0" err="1" smtClean="0"/>
              <a:t>possible</a:t>
            </a:r>
            <a:r>
              <a:rPr lang="es-PR" dirty="0" smtClean="0"/>
              <a:t> </a:t>
            </a:r>
            <a:r>
              <a:rPr lang="es-PR" dirty="0" err="1" smtClean="0"/>
              <a:t>pour</a:t>
            </a:r>
            <a:r>
              <a:rPr lang="es-PR" dirty="0" smtClean="0"/>
              <a:t> </a:t>
            </a:r>
            <a:r>
              <a:rPr lang="es-PR" dirty="0" err="1" smtClean="0"/>
              <a:t>maintenir</a:t>
            </a:r>
            <a:r>
              <a:rPr lang="es-PR" dirty="0" smtClean="0"/>
              <a:t> </a:t>
            </a:r>
            <a:r>
              <a:rPr lang="es-PR" dirty="0" err="1" smtClean="0"/>
              <a:t>leurs</a:t>
            </a:r>
            <a:r>
              <a:rPr lang="es-PR" dirty="0" smtClean="0"/>
              <a:t> </a:t>
            </a:r>
            <a:r>
              <a:rPr lang="es-PR" dirty="0" err="1" smtClean="0"/>
              <a:t>enfants</a:t>
            </a:r>
            <a:r>
              <a:rPr lang="es-PR" dirty="0" smtClean="0"/>
              <a:t> </a:t>
            </a:r>
            <a:r>
              <a:rPr lang="es-PR" dirty="0" err="1" smtClean="0"/>
              <a:t>au</a:t>
            </a:r>
            <a:r>
              <a:rPr lang="es-PR" dirty="0" smtClean="0"/>
              <a:t> </a:t>
            </a:r>
            <a:r>
              <a:rPr lang="es-PR" dirty="0" err="1" smtClean="0"/>
              <a:t>niveau</a:t>
            </a:r>
            <a:r>
              <a:rPr lang="es-PR" dirty="0" smtClean="0"/>
              <a:t> </a:t>
            </a:r>
            <a:r>
              <a:rPr lang="es-PR" dirty="0" err="1" smtClean="0"/>
              <a:t>élevé</a:t>
            </a:r>
            <a:r>
              <a:rPr lang="es-PR" dirty="0" smtClean="0"/>
              <a:t> de la </a:t>
            </a:r>
            <a:r>
              <a:rPr lang="es-PR" dirty="0" err="1" smtClean="0"/>
              <a:t>montagne</a:t>
            </a:r>
            <a:r>
              <a:rPr lang="es-PR" dirty="0" smtClean="0"/>
              <a:t> </a:t>
            </a:r>
            <a:r>
              <a:rPr lang="es-PR" dirty="0" err="1" smtClean="0"/>
              <a:t>russe</a:t>
            </a:r>
            <a:r>
              <a:rPr lang="es-PR" dirty="0" smtClean="0"/>
              <a:t>. </a:t>
            </a:r>
          </a:p>
          <a:p>
            <a:r>
              <a:rPr lang="es-PR" dirty="0" err="1" smtClean="0"/>
              <a:t>Rappelez-vous</a:t>
            </a:r>
            <a:r>
              <a:rPr lang="es-PR" dirty="0" smtClean="0"/>
              <a:t> </a:t>
            </a:r>
            <a:r>
              <a:rPr lang="es-PR" dirty="0" err="1" smtClean="0"/>
              <a:t>qu’il</a:t>
            </a:r>
            <a:r>
              <a:rPr lang="es-PR" dirty="0" smtClean="0"/>
              <a:t> </a:t>
            </a:r>
            <a:r>
              <a:rPr lang="es-PR" dirty="0" err="1" smtClean="0"/>
              <a:t>vous</a:t>
            </a:r>
            <a:r>
              <a:rPr lang="es-PR" dirty="0" smtClean="0"/>
              <a:t> </a:t>
            </a:r>
            <a:r>
              <a:rPr lang="es-PR" dirty="0" err="1" smtClean="0"/>
              <a:t>sera</a:t>
            </a:r>
            <a:r>
              <a:rPr lang="es-PR" dirty="0" smtClean="0"/>
              <a:t> </a:t>
            </a:r>
            <a:r>
              <a:rPr lang="es-PR" dirty="0" err="1" smtClean="0"/>
              <a:t>impossible</a:t>
            </a:r>
            <a:r>
              <a:rPr lang="es-PR" dirty="0" smtClean="0"/>
              <a:t> </a:t>
            </a:r>
            <a:r>
              <a:rPr lang="es-PR" dirty="0" err="1" smtClean="0"/>
              <a:t>d’éviter</a:t>
            </a:r>
            <a:r>
              <a:rPr lang="es-PR" dirty="0" smtClean="0"/>
              <a:t> que vos </a:t>
            </a:r>
            <a:r>
              <a:rPr lang="es-PR" dirty="0" err="1" smtClean="0"/>
              <a:t>enfants</a:t>
            </a:r>
            <a:r>
              <a:rPr lang="es-PR" dirty="0" smtClean="0"/>
              <a:t> </a:t>
            </a:r>
            <a:r>
              <a:rPr lang="es-PR" dirty="0" err="1" smtClean="0"/>
              <a:t>entrent</a:t>
            </a:r>
            <a:r>
              <a:rPr lang="es-PR" dirty="0" smtClean="0"/>
              <a:t> en </a:t>
            </a:r>
            <a:r>
              <a:rPr lang="es-PR" dirty="0" err="1" smtClean="0"/>
              <a:t>choc</a:t>
            </a:r>
            <a:r>
              <a:rPr lang="es-PR" dirty="0" smtClean="0"/>
              <a:t> </a:t>
            </a:r>
            <a:r>
              <a:rPr lang="es-PR" dirty="0" err="1" smtClean="0"/>
              <a:t>avec</a:t>
            </a:r>
            <a:r>
              <a:rPr lang="es-PR" dirty="0" smtClean="0"/>
              <a:t> les gens </a:t>
            </a:r>
            <a:r>
              <a:rPr lang="es-PR" dirty="0" err="1" smtClean="0"/>
              <a:t>qui</a:t>
            </a:r>
            <a:r>
              <a:rPr lang="es-PR" dirty="0" smtClean="0"/>
              <a:t> </a:t>
            </a:r>
            <a:r>
              <a:rPr lang="es-PR" dirty="0" err="1" smtClean="0"/>
              <a:t>occasionellement</a:t>
            </a:r>
            <a:r>
              <a:rPr lang="es-PR" dirty="0" smtClean="0"/>
              <a:t> les </a:t>
            </a:r>
            <a:r>
              <a:rPr lang="es-PR" dirty="0" err="1" smtClean="0"/>
              <a:t>rabaissent</a:t>
            </a:r>
            <a:r>
              <a:rPr lang="es-PR" dirty="0" smtClean="0"/>
              <a:t>.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357103932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685800" y="-228600"/>
            <a:ext cx="7848600" cy="1143000"/>
          </a:xfrm>
        </p:spPr>
        <p:txBody>
          <a:bodyPr>
            <a:normAutofit/>
          </a:bodyPr>
          <a:lstStyle/>
          <a:p>
            <a:r>
              <a:rPr lang="es-PR" sz="4200" b="1" dirty="0"/>
              <a:t> </a:t>
            </a:r>
            <a:r>
              <a:rPr lang="es-PR" sz="4200" b="1" dirty="0" err="1"/>
              <a:t>L’effet</a:t>
            </a:r>
            <a:r>
              <a:rPr lang="es-PR" sz="4200" b="1" dirty="0"/>
              <a:t> “</a:t>
            </a:r>
            <a:r>
              <a:rPr lang="es-PR" sz="4200" b="1" dirty="0" err="1"/>
              <a:t>montagnes</a:t>
            </a:r>
            <a:r>
              <a:rPr lang="es-PR" sz="4200" b="1" dirty="0"/>
              <a:t> </a:t>
            </a:r>
            <a:r>
              <a:rPr lang="es-PR" sz="4200" b="1" dirty="0" err="1"/>
              <a:t>russes</a:t>
            </a:r>
            <a:r>
              <a:rPr lang="es-PR" sz="4200" b="1" dirty="0"/>
              <a:t>”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057400" y="1447800"/>
            <a:ext cx="5791200" cy="4525963"/>
          </a:xfrm>
        </p:spPr>
        <p:txBody>
          <a:bodyPr>
            <a:normAutofit fontScale="92500" lnSpcReduction="20000"/>
          </a:bodyPr>
          <a:lstStyle/>
          <a:p>
            <a:r>
              <a:rPr lang="es-PR" dirty="0" err="1" smtClean="0"/>
              <a:t>Quand</a:t>
            </a:r>
            <a:r>
              <a:rPr lang="es-PR" dirty="0" smtClean="0"/>
              <a:t> les </a:t>
            </a:r>
            <a:r>
              <a:rPr lang="es-PR" dirty="0" err="1" smtClean="0"/>
              <a:t>enfants</a:t>
            </a:r>
            <a:r>
              <a:rPr lang="es-PR" dirty="0" smtClean="0"/>
              <a:t>  </a:t>
            </a:r>
            <a:r>
              <a:rPr lang="es-PR" dirty="0" err="1" smtClean="0"/>
              <a:t>ont</a:t>
            </a:r>
            <a:r>
              <a:rPr lang="es-PR" dirty="0" smtClean="0"/>
              <a:t> </a:t>
            </a:r>
            <a:r>
              <a:rPr lang="es-PR" dirty="0" err="1" smtClean="0"/>
              <a:t>leur</a:t>
            </a:r>
            <a:r>
              <a:rPr lang="es-PR" dirty="0" smtClean="0"/>
              <a:t> estime de </a:t>
            </a:r>
            <a:r>
              <a:rPr lang="es-PR" dirty="0" err="1" smtClean="0"/>
              <a:t>soi</a:t>
            </a:r>
            <a:r>
              <a:rPr lang="es-PR" dirty="0" smtClean="0"/>
              <a:t> à la </a:t>
            </a:r>
            <a:r>
              <a:rPr lang="es-PR" dirty="0" err="1" smtClean="0"/>
              <a:t>partie</a:t>
            </a:r>
            <a:r>
              <a:rPr lang="es-PR" dirty="0" smtClean="0"/>
              <a:t> haute   de la </a:t>
            </a:r>
            <a:r>
              <a:rPr lang="es-PR" dirty="0" err="1" smtClean="0"/>
              <a:t>montagne</a:t>
            </a:r>
            <a:r>
              <a:rPr lang="es-PR" dirty="0" smtClean="0"/>
              <a:t> </a:t>
            </a:r>
            <a:r>
              <a:rPr lang="es-PR" dirty="0" err="1" smtClean="0"/>
              <a:t>russe</a:t>
            </a:r>
            <a:r>
              <a:rPr lang="es-PR" dirty="0" smtClean="0"/>
              <a:t>, </a:t>
            </a:r>
            <a:r>
              <a:rPr lang="es-PR" dirty="0" err="1" smtClean="0"/>
              <a:t>avec</a:t>
            </a:r>
            <a:r>
              <a:rPr lang="es-PR" dirty="0" smtClean="0"/>
              <a:t> une </a:t>
            </a:r>
            <a:r>
              <a:rPr lang="es-PR" dirty="0" err="1" smtClean="0"/>
              <a:t>abondante</a:t>
            </a:r>
            <a:r>
              <a:rPr lang="es-PR" dirty="0" smtClean="0"/>
              <a:t> </a:t>
            </a:r>
            <a:r>
              <a:rPr lang="es-PR" dirty="0" err="1" smtClean="0"/>
              <a:t>provision</a:t>
            </a:r>
            <a:r>
              <a:rPr lang="es-PR" dirty="0" smtClean="0"/>
              <a:t> </a:t>
            </a:r>
            <a:r>
              <a:rPr lang="es-PR" dirty="0" err="1" smtClean="0"/>
              <a:t>d’énergie</a:t>
            </a:r>
            <a:r>
              <a:rPr lang="es-PR" dirty="0" smtClean="0"/>
              <a:t> </a:t>
            </a:r>
            <a:r>
              <a:rPr lang="es-PR" dirty="0" err="1" smtClean="0"/>
              <a:t>émotionnelle</a:t>
            </a:r>
            <a:r>
              <a:rPr lang="es-PR" dirty="0" smtClean="0"/>
              <a:t>, </a:t>
            </a:r>
            <a:r>
              <a:rPr lang="es-PR" dirty="0" err="1" smtClean="0"/>
              <a:t>ils</a:t>
            </a:r>
            <a:r>
              <a:rPr lang="es-PR" dirty="0" smtClean="0"/>
              <a:t> </a:t>
            </a:r>
            <a:r>
              <a:rPr lang="es-PR" dirty="0" err="1" smtClean="0"/>
              <a:t>ont</a:t>
            </a:r>
            <a:r>
              <a:rPr lang="es-PR" dirty="0" smtClean="0"/>
              <a:t> </a:t>
            </a:r>
            <a:r>
              <a:rPr lang="es-PR" dirty="0" err="1" smtClean="0"/>
              <a:t>alors</a:t>
            </a:r>
            <a:r>
              <a:rPr lang="es-PR" dirty="0" smtClean="0"/>
              <a:t> </a:t>
            </a:r>
            <a:r>
              <a:rPr lang="es-PR" dirty="0" err="1" smtClean="0"/>
              <a:t>suffisamment</a:t>
            </a:r>
            <a:r>
              <a:rPr lang="es-PR" dirty="0" smtClean="0"/>
              <a:t> </a:t>
            </a:r>
            <a:r>
              <a:rPr lang="es-PR" dirty="0" err="1" smtClean="0"/>
              <a:t>d’impulsion</a:t>
            </a:r>
            <a:r>
              <a:rPr lang="es-PR" dirty="0" smtClean="0"/>
              <a:t> </a:t>
            </a:r>
            <a:r>
              <a:rPr lang="es-PR" dirty="0" err="1" smtClean="0"/>
              <a:t>pour</a:t>
            </a:r>
            <a:r>
              <a:rPr lang="es-PR" dirty="0" smtClean="0"/>
              <a:t> </a:t>
            </a:r>
            <a:r>
              <a:rPr lang="es-PR" dirty="0" err="1" smtClean="0"/>
              <a:t>traverser</a:t>
            </a:r>
            <a:r>
              <a:rPr lang="es-PR" dirty="0" smtClean="0"/>
              <a:t> les </a:t>
            </a:r>
            <a:r>
              <a:rPr lang="es-PR" dirty="0" err="1" smtClean="0"/>
              <a:t>difficultés</a:t>
            </a:r>
            <a:r>
              <a:rPr lang="es-PR" dirty="0" smtClean="0"/>
              <a:t> de la vie et </a:t>
            </a:r>
            <a:r>
              <a:rPr lang="es-PR" dirty="0" err="1" smtClean="0"/>
              <a:t>retourner</a:t>
            </a:r>
            <a:r>
              <a:rPr lang="es-PR" dirty="0" smtClean="0"/>
              <a:t> </a:t>
            </a:r>
            <a:r>
              <a:rPr lang="es-PR" dirty="0" err="1" smtClean="0"/>
              <a:t>au</a:t>
            </a:r>
            <a:r>
              <a:rPr lang="es-PR" dirty="0" smtClean="0"/>
              <a:t> foyer se </a:t>
            </a:r>
            <a:r>
              <a:rPr lang="es-PR" dirty="0" err="1" smtClean="0"/>
              <a:t>réapprovisionner</a:t>
            </a:r>
            <a:r>
              <a:rPr lang="es-PR" dirty="0" smtClean="0"/>
              <a:t> en  </a:t>
            </a:r>
            <a:r>
              <a:rPr lang="es-PR" dirty="0" err="1" smtClean="0"/>
              <a:t>énergie</a:t>
            </a:r>
            <a:r>
              <a:rPr lang="es-PR" dirty="0" smtClean="0"/>
              <a:t> </a:t>
            </a:r>
            <a:r>
              <a:rPr lang="es-PR" dirty="0" err="1" smtClean="0"/>
              <a:t>émotionnelle</a:t>
            </a:r>
            <a:r>
              <a:rPr lang="es-PR" dirty="0" smtClean="0"/>
              <a:t> positive, et en </a:t>
            </a:r>
            <a:r>
              <a:rPr lang="es-PR" dirty="0" err="1" smtClean="0"/>
              <a:t>amour</a:t>
            </a:r>
            <a:r>
              <a:rPr lang="es-PR" dirty="0" smtClean="0"/>
              <a:t>. 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69531006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685800" y="-228600"/>
            <a:ext cx="7848600" cy="1143000"/>
          </a:xfrm>
        </p:spPr>
        <p:txBody>
          <a:bodyPr>
            <a:normAutofit/>
          </a:bodyPr>
          <a:lstStyle/>
          <a:p>
            <a:r>
              <a:rPr lang="es-PR" sz="4200" b="1" dirty="0"/>
              <a:t> </a:t>
            </a:r>
            <a:r>
              <a:rPr lang="es-PR" sz="4200" b="1" dirty="0" err="1"/>
              <a:t>L’effet</a:t>
            </a:r>
            <a:r>
              <a:rPr lang="es-PR" sz="4200" b="1" dirty="0"/>
              <a:t> “</a:t>
            </a:r>
            <a:r>
              <a:rPr lang="es-PR" sz="4200" b="1" dirty="0" err="1"/>
              <a:t>montagnes</a:t>
            </a:r>
            <a:r>
              <a:rPr lang="es-PR" sz="4200" b="1" dirty="0"/>
              <a:t> </a:t>
            </a:r>
            <a:r>
              <a:rPr lang="es-PR" sz="4200" b="1" dirty="0" err="1"/>
              <a:t>russes</a:t>
            </a:r>
            <a:r>
              <a:rPr lang="es-PR" sz="4200" b="1" dirty="0"/>
              <a:t>”</a:t>
            </a:r>
            <a:endParaRPr lang="en-US" sz="4200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209800" y="1447800"/>
            <a:ext cx="5638800" cy="4525963"/>
          </a:xfrm>
        </p:spPr>
        <p:txBody>
          <a:bodyPr>
            <a:normAutofit fontScale="92500" lnSpcReduction="20000"/>
          </a:bodyPr>
          <a:lstStyle/>
          <a:p>
            <a:r>
              <a:rPr lang="es-PR" dirty="0" err="1" smtClean="0"/>
              <a:t>Quand</a:t>
            </a:r>
            <a:r>
              <a:rPr lang="es-PR" dirty="0" smtClean="0"/>
              <a:t>  </a:t>
            </a:r>
            <a:r>
              <a:rPr lang="es-PR" dirty="0" err="1" smtClean="0"/>
              <a:t>l'enfant</a:t>
            </a:r>
            <a:r>
              <a:rPr lang="es-PR" dirty="0" smtClean="0"/>
              <a:t>  a son estime de </a:t>
            </a:r>
            <a:r>
              <a:rPr lang="es-PR" dirty="0" err="1" smtClean="0"/>
              <a:t>soi</a:t>
            </a:r>
            <a:r>
              <a:rPr lang="es-PR" dirty="0" smtClean="0"/>
              <a:t> </a:t>
            </a:r>
            <a:r>
              <a:rPr lang="es-PR" dirty="0" err="1" smtClean="0"/>
              <a:t>au</a:t>
            </a:r>
            <a:r>
              <a:rPr lang="es-PR" dirty="0" smtClean="0"/>
              <a:t> </a:t>
            </a:r>
            <a:r>
              <a:rPr lang="es-PR" dirty="0" err="1" smtClean="0"/>
              <a:t>bas</a:t>
            </a:r>
            <a:r>
              <a:rPr lang="es-PR" dirty="0" smtClean="0"/>
              <a:t> </a:t>
            </a:r>
            <a:r>
              <a:rPr lang="es-PR" dirty="0" err="1" smtClean="0"/>
              <a:t>niveau</a:t>
            </a:r>
            <a:r>
              <a:rPr lang="es-PR" dirty="0" smtClean="0"/>
              <a:t>, </a:t>
            </a:r>
            <a:r>
              <a:rPr lang="es-PR" dirty="0" err="1" smtClean="0"/>
              <a:t>l’opinion</a:t>
            </a:r>
            <a:r>
              <a:rPr lang="es-PR" dirty="0" smtClean="0"/>
              <a:t> de </a:t>
            </a:r>
            <a:r>
              <a:rPr lang="es-PR" dirty="0" err="1" smtClean="0"/>
              <a:t>soi</a:t>
            </a:r>
            <a:r>
              <a:rPr lang="es-PR" dirty="0" smtClean="0"/>
              <a:t> </a:t>
            </a:r>
            <a:r>
              <a:rPr lang="es-PR" dirty="0" err="1" smtClean="0"/>
              <a:t>baisse</a:t>
            </a:r>
            <a:r>
              <a:rPr lang="es-PR" dirty="0" smtClean="0"/>
              <a:t> </a:t>
            </a:r>
            <a:r>
              <a:rPr lang="es-PR" dirty="0" err="1" smtClean="0"/>
              <a:t>également</a:t>
            </a:r>
            <a:r>
              <a:rPr lang="es-PR" dirty="0" smtClean="0"/>
              <a:t>, la vie </a:t>
            </a:r>
            <a:r>
              <a:rPr lang="es-PR" dirty="0" err="1" smtClean="0"/>
              <a:t>parait</a:t>
            </a:r>
            <a:r>
              <a:rPr lang="es-PR" dirty="0" smtClean="0"/>
              <a:t> </a:t>
            </a:r>
            <a:r>
              <a:rPr lang="es-PR" dirty="0" err="1" smtClean="0"/>
              <a:t>désespérée</a:t>
            </a:r>
            <a:r>
              <a:rPr lang="es-PR" dirty="0" smtClean="0"/>
              <a:t>.</a:t>
            </a:r>
          </a:p>
          <a:p>
            <a:r>
              <a:rPr lang="es-PR" dirty="0" smtClean="0"/>
              <a:t>Le monde </a:t>
            </a:r>
            <a:r>
              <a:rPr lang="es-PR" dirty="0" err="1" smtClean="0"/>
              <a:t>leur</a:t>
            </a:r>
            <a:r>
              <a:rPr lang="es-PR" dirty="0" smtClean="0"/>
              <a:t> </a:t>
            </a:r>
            <a:r>
              <a:rPr lang="es-PR" dirty="0" err="1" smtClean="0"/>
              <a:t>semble</a:t>
            </a:r>
            <a:r>
              <a:rPr lang="es-PR" dirty="0" smtClean="0"/>
              <a:t> </a:t>
            </a:r>
            <a:r>
              <a:rPr lang="es-PR" dirty="0" err="1" smtClean="0"/>
              <a:t>hostile</a:t>
            </a:r>
            <a:r>
              <a:rPr lang="es-PR" dirty="0" smtClean="0"/>
              <a:t> et vos </a:t>
            </a:r>
            <a:r>
              <a:rPr lang="es-PR" dirty="0" err="1" smtClean="0"/>
              <a:t>enfants</a:t>
            </a:r>
            <a:r>
              <a:rPr lang="es-PR" dirty="0" smtClean="0"/>
              <a:t> </a:t>
            </a:r>
            <a:r>
              <a:rPr lang="es-PR" dirty="0" err="1" smtClean="0"/>
              <a:t>finissent</a:t>
            </a:r>
            <a:r>
              <a:rPr lang="es-PR" dirty="0" smtClean="0"/>
              <a:t> par </a:t>
            </a:r>
            <a:r>
              <a:rPr lang="es-PR" dirty="0" err="1" smtClean="0"/>
              <a:t>devoir</a:t>
            </a:r>
            <a:r>
              <a:rPr lang="es-PR" dirty="0" smtClean="0"/>
              <a:t> se </a:t>
            </a:r>
            <a:r>
              <a:rPr lang="es-PR" dirty="0" err="1" smtClean="0"/>
              <a:t>battre</a:t>
            </a:r>
            <a:r>
              <a:rPr lang="es-PR" dirty="0" smtClean="0"/>
              <a:t> </a:t>
            </a:r>
            <a:r>
              <a:rPr lang="es-PR" dirty="0" err="1" smtClean="0"/>
              <a:t>pour</a:t>
            </a:r>
            <a:r>
              <a:rPr lang="es-PR" dirty="0" smtClean="0"/>
              <a:t> </a:t>
            </a:r>
            <a:r>
              <a:rPr lang="es-PR" dirty="0" err="1" smtClean="0"/>
              <a:t>contrôler</a:t>
            </a:r>
            <a:r>
              <a:rPr lang="es-PR" dirty="0" smtClean="0"/>
              <a:t> la </a:t>
            </a:r>
            <a:r>
              <a:rPr lang="es-PR" dirty="0" err="1" smtClean="0"/>
              <a:t>colère</a:t>
            </a:r>
            <a:r>
              <a:rPr lang="es-PR" dirty="0" smtClean="0"/>
              <a:t>, les </a:t>
            </a:r>
            <a:r>
              <a:rPr lang="es-PR" dirty="0" err="1" smtClean="0"/>
              <a:t>comportements</a:t>
            </a:r>
            <a:r>
              <a:rPr lang="es-PR" dirty="0" smtClean="0"/>
              <a:t>  </a:t>
            </a:r>
            <a:r>
              <a:rPr lang="es-PR" dirty="0" err="1" smtClean="0"/>
              <a:t>destructifs</a:t>
            </a:r>
            <a:r>
              <a:rPr lang="es-PR" dirty="0" smtClean="0"/>
              <a:t>, </a:t>
            </a:r>
            <a:r>
              <a:rPr lang="es-PR" dirty="0" err="1" smtClean="0"/>
              <a:t>ou</a:t>
            </a:r>
            <a:r>
              <a:rPr lang="es-PR" dirty="0" smtClean="0"/>
              <a:t> </a:t>
            </a:r>
            <a:r>
              <a:rPr lang="es-PR" dirty="0" err="1" smtClean="0"/>
              <a:t>tombent</a:t>
            </a:r>
            <a:r>
              <a:rPr lang="es-PR" dirty="0" smtClean="0"/>
              <a:t> </a:t>
            </a:r>
            <a:r>
              <a:rPr lang="es-PR" dirty="0" err="1" smtClean="0"/>
              <a:t>dans</a:t>
            </a:r>
            <a:r>
              <a:rPr lang="es-PR" dirty="0" smtClean="0"/>
              <a:t> le </a:t>
            </a:r>
            <a:r>
              <a:rPr lang="es-PR" dirty="0" err="1" smtClean="0"/>
              <a:t>découragement</a:t>
            </a:r>
            <a:r>
              <a:rPr lang="es-PR" dirty="0" smtClean="0"/>
              <a:t>, la </a:t>
            </a:r>
            <a:r>
              <a:rPr lang="es-PR" dirty="0" err="1" smtClean="0"/>
              <a:t>dépression</a:t>
            </a:r>
            <a:r>
              <a:rPr lang="es-PR" dirty="0" smtClean="0"/>
              <a:t> </a:t>
            </a:r>
            <a:r>
              <a:rPr lang="es-PR" dirty="0" err="1" smtClean="0"/>
              <a:t>ou</a:t>
            </a:r>
            <a:r>
              <a:rPr lang="es-PR" dirty="0" smtClean="0"/>
              <a:t> le </a:t>
            </a:r>
            <a:r>
              <a:rPr lang="es-PR" dirty="0" err="1" smtClean="0"/>
              <a:t>désespoir</a:t>
            </a:r>
            <a:r>
              <a:rPr lang="es-PR" dirty="0" smtClean="0"/>
              <a:t>.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52952745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Janet\Documents\Los primeros 7 a~os\TEMA 15  CERTIF MI (2)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296399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828800" y="1447800"/>
            <a:ext cx="6019800" cy="4525963"/>
          </a:xfrm>
        </p:spPr>
        <p:txBody>
          <a:bodyPr>
            <a:normAutofit fontScale="85000" lnSpcReduction="1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s-PR" b="1" dirty="0" err="1" smtClean="0"/>
              <a:t>Exprimez</a:t>
            </a:r>
            <a:r>
              <a:rPr lang="es-PR" b="1" dirty="0" smtClean="0"/>
              <a:t> </a:t>
            </a:r>
            <a:r>
              <a:rPr lang="es-PR" b="1" dirty="0" err="1" smtClean="0"/>
              <a:t>votre</a:t>
            </a:r>
            <a:r>
              <a:rPr lang="es-PR" b="1" dirty="0" smtClean="0"/>
              <a:t> </a:t>
            </a:r>
            <a:r>
              <a:rPr lang="es-PR" b="1" dirty="0" err="1" smtClean="0"/>
              <a:t>opinion</a:t>
            </a:r>
            <a:r>
              <a:rPr lang="es-PR" b="1" dirty="0" smtClean="0"/>
              <a:t> </a:t>
            </a:r>
            <a:r>
              <a:rPr lang="es-PR" b="1" dirty="0" err="1" smtClean="0"/>
              <a:t>qu’ils</a:t>
            </a:r>
            <a:r>
              <a:rPr lang="es-PR" b="1" dirty="0" smtClean="0"/>
              <a:t> </a:t>
            </a:r>
            <a:r>
              <a:rPr lang="es-PR" b="1" dirty="0" err="1" smtClean="0"/>
              <a:t>sont</a:t>
            </a:r>
            <a:r>
              <a:rPr lang="es-PR" b="1" dirty="0" smtClean="0"/>
              <a:t> bien à vos </a:t>
            </a:r>
            <a:r>
              <a:rPr lang="es-PR" b="1" dirty="0" err="1" smtClean="0"/>
              <a:t>yeux</a:t>
            </a:r>
            <a:r>
              <a:rPr lang="es-PR" b="1" dirty="0" smtClean="0"/>
              <a:t>.</a:t>
            </a:r>
          </a:p>
          <a:p>
            <a:pPr marL="914400" lvl="1" indent="-514350"/>
            <a:r>
              <a:rPr lang="es-PR" dirty="0" err="1" smtClean="0"/>
              <a:t>Assurez-vous</a:t>
            </a:r>
            <a:r>
              <a:rPr lang="es-PR" dirty="0" smtClean="0"/>
              <a:t> que vos </a:t>
            </a:r>
            <a:r>
              <a:rPr lang="es-PR" dirty="0" err="1" smtClean="0"/>
              <a:t>enfants</a:t>
            </a:r>
            <a:r>
              <a:rPr lang="es-PR" dirty="0" smtClean="0"/>
              <a:t> </a:t>
            </a:r>
            <a:r>
              <a:rPr lang="es-PR" dirty="0" err="1" smtClean="0"/>
              <a:t>entendent</a:t>
            </a:r>
            <a:r>
              <a:rPr lang="es-PR" dirty="0" smtClean="0"/>
              <a:t> de vos </a:t>
            </a:r>
            <a:r>
              <a:rPr lang="es-PR" dirty="0" err="1" smtClean="0"/>
              <a:t>paroles</a:t>
            </a:r>
            <a:r>
              <a:rPr lang="es-PR" dirty="0" smtClean="0"/>
              <a:t> et </a:t>
            </a:r>
            <a:r>
              <a:rPr lang="es-PR" dirty="0" err="1" smtClean="0"/>
              <a:t>voient</a:t>
            </a:r>
            <a:r>
              <a:rPr lang="es-PR" dirty="0" smtClean="0"/>
              <a:t> </a:t>
            </a:r>
            <a:r>
              <a:rPr lang="es-PR" dirty="0" err="1" smtClean="0"/>
              <a:t>dans</a:t>
            </a:r>
            <a:r>
              <a:rPr lang="es-PR" dirty="0" smtClean="0"/>
              <a:t> vos </a:t>
            </a:r>
            <a:r>
              <a:rPr lang="es-PR" dirty="0" err="1" smtClean="0"/>
              <a:t>actions</a:t>
            </a:r>
            <a:r>
              <a:rPr lang="es-PR" dirty="0" smtClean="0"/>
              <a:t> </a:t>
            </a:r>
            <a:r>
              <a:rPr lang="es-PR" dirty="0" err="1" smtClean="0"/>
              <a:t>qu’ils</a:t>
            </a:r>
            <a:r>
              <a:rPr lang="es-PR" dirty="0" smtClean="0"/>
              <a:t> </a:t>
            </a:r>
            <a:r>
              <a:rPr lang="es-PR" dirty="0" err="1" smtClean="0"/>
              <a:t>sont</a:t>
            </a:r>
            <a:r>
              <a:rPr lang="es-PR" dirty="0" smtClean="0"/>
              <a:t> </a:t>
            </a:r>
            <a:r>
              <a:rPr lang="es-PR" dirty="0" err="1" smtClean="0"/>
              <a:t>spéciaux</a:t>
            </a:r>
            <a:r>
              <a:rPr lang="es-PR" dirty="0" smtClean="0"/>
              <a:t>.   </a:t>
            </a:r>
          </a:p>
          <a:p>
            <a:pPr marL="914400" lvl="1" indent="-514350"/>
            <a:r>
              <a:rPr lang="es-PR" dirty="0" err="1" smtClean="0"/>
              <a:t>Affírmez</a:t>
            </a:r>
            <a:r>
              <a:rPr lang="es-PR" dirty="0" smtClean="0"/>
              <a:t>-les </a:t>
            </a:r>
            <a:r>
              <a:rPr lang="es-PR" dirty="0" err="1" smtClean="0"/>
              <a:t>pour</a:t>
            </a:r>
            <a:r>
              <a:rPr lang="es-PR" dirty="0" smtClean="0"/>
              <a:t> ce </a:t>
            </a:r>
            <a:r>
              <a:rPr lang="es-PR" dirty="0" err="1" smtClean="0"/>
              <a:t>qu’ils</a:t>
            </a:r>
            <a:r>
              <a:rPr lang="es-PR" dirty="0" smtClean="0"/>
              <a:t> </a:t>
            </a:r>
            <a:r>
              <a:rPr lang="es-PR" dirty="0" err="1" smtClean="0"/>
              <a:t>sont</a:t>
            </a:r>
            <a:r>
              <a:rPr lang="es-PR" dirty="0" smtClean="0"/>
              <a:t>, et non </a:t>
            </a:r>
            <a:r>
              <a:rPr lang="es-PR" dirty="0" err="1" smtClean="0"/>
              <a:t>pour</a:t>
            </a:r>
            <a:r>
              <a:rPr lang="es-PR" dirty="0" smtClean="0"/>
              <a:t> ce </a:t>
            </a:r>
            <a:r>
              <a:rPr lang="es-PR" dirty="0" err="1" smtClean="0"/>
              <a:t>qu’ils</a:t>
            </a:r>
            <a:r>
              <a:rPr lang="es-PR" dirty="0" smtClean="0"/>
              <a:t> </a:t>
            </a:r>
            <a:r>
              <a:rPr lang="es-PR" dirty="0" err="1" smtClean="0"/>
              <a:t>devraient</a:t>
            </a:r>
            <a:r>
              <a:rPr lang="es-PR" dirty="0" smtClean="0"/>
              <a:t> </a:t>
            </a:r>
            <a:r>
              <a:rPr lang="es-PR" dirty="0" err="1" smtClean="0"/>
              <a:t>être</a:t>
            </a:r>
            <a:r>
              <a:rPr lang="es-PR" dirty="0" smtClean="0"/>
              <a:t>.  </a:t>
            </a:r>
          </a:p>
          <a:p>
            <a:pPr marL="914400" lvl="1" indent="-514350"/>
            <a:r>
              <a:rPr lang="es-PR" dirty="0" err="1" smtClean="0"/>
              <a:t>Transmettez-leur</a:t>
            </a:r>
            <a:r>
              <a:rPr lang="es-PR" dirty="0" smtClean="0"/>
              <a:t> le </a:t>
            </a:r>
            <a:r>
              <a:rPr lang="es-PR" dirty="0" err="1" smtClean="0"/>
              <a:t>message</a:t>
            </a:r>
            <a:r>
              <a:rPr lang="es-PR" dirty="0" smtClean="0"/>
              <a:t> que </a:t>
            </a:r>
            <a:r>
              <a:rPr lang="es-PR" dirty="0" err="1" smtClean="0"/>
              <a:t>vous</a:t>
            </a:r>
            <a:r>
              <a:rPr lang="es-PR" dirty="0" smtClean="0"/>
              <a:t> les </a:t>
            </a:r>
            <a:r>
              <a:rPr lang="es-PR" dirty="0" err="1" smtClean="0"/>
              <a:t>aimez</a:t>
            </a:r>
            <a:r>
              <a:rPr lang="es-PR" dirty="0" smtClean="0"/>
              <a:t> de </a:t>
            </a:r>
            <a:r>
              <a:rPr lang="es-PR" dirty="0" err="1" smtClean="0"/>
              <a:t>manière</a:t>
            </a:r>
            <a:r>
              <a:rPr lang="es-PR" dirty="0" smtClean="0"/>
              <a:t> </a:t>
            </a:r>
            <a:r>
              <a:rPr lang="es-PR" dirty="0" err="1" smtClean="0"/>
              <a:t>suprême</a:t>
            </a:r>
            <a:r>
              <a:rPr lang="es-PR" dirty="0" smtClean="0"/>
              <a:t>, </a:t>
            </a:r>
            <a:r>
              <a:rPr lang="es-PR" dirty="0" err="1" smtClean="0"/>
              <a:t>peu</a:t>
            </a:r>
            <a:r>
              <a:rPr lang="es-PR" dirty="0" smtClean="0"/>
              <a:t> importe la </a:t>
            </a:r>
            <a:r>
              <a:rPr lang="es-PR" dirty="0" err="1" smtClean="0"/>
              <a:t>situation</a:t>
            </a:r>
            <a:endParaRPr lang="es-PR" dirty="0" smtClean="0"/>
          </a:p>
          <a:p>
            <a:pPr marL="914400" lvl="1" indent="-514350"/>
            <a:r>
              <a:rPr lang="es-PR" dirty="0" err="1" smtClean="0"/>
              <a:t>Basiquement</a:t>
            </a:r>
            <a:r>
              <a:rPr lang="es-PR" dirty="0" smtClean="0"/>
              <a:t> </a:t>
            </a:r>
            <a:r>
              <a:rPr lang="es-PR" dirty="0" err="1" smtClean="0"/>
              <a:t>continuez</a:t>
            </a:r>
            <a:r>
              <a:rPr lang="es-PR" dirty="0" smtClean="0"/>
              <a:t> à </a:t>
            </a:r>
            <a:r>
              <a:rPr lang="es-PR" dirty="0" err="1" smtClean="0"/>
              <a:t>remplir</a:t>
            </a:r>
            <a:r>
              <a:rPr lang="es-PR" dirty="0" smtClean="0"/>
              <a:t>  </a:t>
            </a:r>
            <a:r>
              <a:rPr lang="es-PR" dirty="0" err="1" smtClean="0"/>
              <a:t>leurs</a:t>
            </a:r>
            <a:r>
              <a:rPr lang="es-PR" dirty="0" smtClean="0"/>
              <a:t> </a:t>
            </a:r>
            <a:r>
              <a:rPr lang="es-PR" dirty="0" err="1" smtClean="0"/>
              <a:t>coupes</a:t>
            </a:r>
            <a:r>
              <a:rPr lang="es-PR" dirty="0" smtClean="0"/>
              <a:t> </a:t>
            </a:r>
            <a:r>
              <a:rPr lang="es-PR" dirty="0" err="1" smtClean="0"/>
              <a:t>d’amour</a:t>
            </a:r>
            <a:r>
              <a:rPr lang="es-PR" dirty="0" smtClean="0"/>
              <a:t>.  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010400" y="6248400"/>
            <a:ext cx="2036135" cy="26161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 rot="19997692">
            <a:off x="7183249" y="798395"/>
            <a:ext cx="913263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/>
              <a:t>Séminaire</a:t>
            </a:r>
            <a:endParaRPr lang="en-US" sz="1400" dirty="0"/>
          </a:p>
        </p:txBody>
      </p:sp>
      <p:grpSp>
        <p:nvGrpSpPr>
          <p:cNvPr id="8" name="Group 7"/>
          <p:cNvGrpSpPr/>
          <p:nvPr/>
        </p:nvGrpSpPr>
        <p:grpSpPr>
          <a:xfrm>
            <a:off x="-213411" y="153650"/>
            <a:ext cx="1761075" cy="1446550"/>
            <a:chOff x="85702" y="148797"/>
            <a:chExt cx="1761075" cy="1446550"/>
          </a:xfrm>
        </p:grpSpPr>
        <p:sp>
          <p:nvSpPr>
            <p:cNvPr id="9" name="Rectangle 8"/>
            <p:cNvSpPr/>
            <p:nvPr/>
          </p:nvSpPr>
          <p:spPr>
            <a:xfrm>
              <a:off x="334609" y="220770"/>
              <a:ext cx="1512168" cy="1192006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         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85702" y="148797"/>
              <a:ext cx="992834" cy="1446550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8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8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90593" y="220770"/>
              <a:ext cx="69975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32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</a:t>
              </a: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28600" y="2819400"/>
            <a:ext cx="1981200" cy="51014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 wrap="square" rtlCol="0">
            <a:spAutoFit/>
          </a:bodyPr>
          <a:lstStyle/>
          <a:p>
            <a:pPr>
              <a:lnSpc>
                <a:spcPct val="65000"/>
              </a:lnSpc>
            </a:pPr>
            <a:r>
              <a:rPr lang="fr-FR" sz="2000" b="1" dirty="0" smtClean="0">
                <a:solidFill>
                  <a:schemeClr val="bg1"/>
                </a:solidFill>
              </a:rPr>
              <a:t> LE MIROIR de                           L’ESTIME DE SOI 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676400" y="76200"/>
            <a:ext cx="6629400" cy="1143000"/>
          </a:xfrm>
        </p:spPr>
        <p:txBody>
          <a:bodyPr>
            <a:normAutofit fontScale="90000"/>
          </a:bodyPr>
          <a:lstStyle/>
          <a:p>
            <a:r>
              <a:rPr lang="es-PR" sz="4200" b="1" dirty="0" err="1" smtClean="0"/>
              <a:t>Comment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former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l’estime</a:t>
            </a:r>
            <a:r>
              <a:rPr lang="es-PR" sz="4200" b="1" dirty="0" smtClean="0"/>
              <a:t> de </a:t>
            </a:r>
            <a:r>
              <a:rPr lang="es-PR" sz="4200" b="1" dirty="0" err="1" smtClean="0"/>
              <a:t>soi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chez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votre</a:t>
            </a:r>
            <a:r>
              <a:rPr lang="es-PR" sz="4200" b="1" dirty="0" smtClean="0"/>
              <a:t> </a:t>
            </a:r>
            <a:r>
              <a:rPr lang="es-PR" sz="4200" b="1" dirty="0" err="1" smtClean="0"/>
              <a:t>enfant</a:t>
            </a:r>
            <a:endParaRPr lang="en-US" sz="4200" b="1" dirty="0"/>
          </a:p>
        </p:txBody>
      </p:sp>
    </p:spTree>
    <p:extLst>
      <p:ext uri="{BB962C8B-B14F-4D97-AF65-F5344CB8AC3E}">
        <p14:creationId xmlns:p14="http://schemas.microsoft.com/office/powerpoint/2010/main" xmlns="" val="2650981867"/>
      </p:ext>
    </p:extLst>
  </p:cSld>
  <p:clrMapOvr>
    <a:masterClrMapping/>
  </p:clrMapOvr>
  <p:transition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" dur="5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  <p:bldP spid="4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4687</TotalTime>
  <Words>1612</Words>
  <Application>Microsoft Office PowerPoint</Application>
  <PresentationFormat>On-screen Show (4:3)</PresentationFormat>
  <Paragraphs>220</Paragraphs>
  <Slides>20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Office Theme</vt:lpstr>
      <vt:lpstr>Le Miroir de l’estime de soi</vt:lpstr>
      <vt:lpstr>Le miroir de l’estime de soi</vt:lpstr>
      <vt:lpstr>Le miroir de l’estime de soi</vt:lpstr>
      <vt:lpstr>Le miroir de l’estime de soi</vt:lpstr>
      <vt:lpstr>“L’effet montagnes russes”  </vt:lpstr>
      <vt:lpstr>L’effet “montagnes russes”</vt:lpstr>
      <vt:lpstr> L’effet “montagnes russes”</vt:lpstr>
      <vt:lpstr> L’effet “montagnes russes”</vt:lpstr>
      <vt:lpstr>Comment former l’estime de soi chez votre enfant</vt:lpstr>
      <vt:lpstr>Comment former l’estime de soi chez votre enfant</vt:lpstr>
      <vt:lpstr>Comment former l’estime de soi chez votre enfant</vt:lpstr>
      <vt:lpstr>Comment former l’estime de soi chez votre enfant</vt:lpstr>
      <vt:lpstr>Comment former l’estime de soi chez votre enfant</vt:lpstr>
      <vt:lpstr>Comment former l’estime de soi chez votre enfant</vt:lpstr>
      <vt:lpstr>Comment traiter les gens qui méprisent autrui</vt:lpstr>
      <vt:lpstr>Comment traiter les gens qui méprisent autrui</vt:lpstr>
      <vt:lpstr>Enseignez à vos enfants à être un miroir pour autrui</vt:lpstr>
      <vt:lpstr>Enseignez à vos enfants à être un miroir pour autrui</vt:lpstr>
      <vt:lpstr>Enseignez à vos enfants à être un miroir pour autrui</vt:lpstr>
      <vt:lpstr>Enseignez à vos enfants à être un miroir pour autrui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El espejo de la autoestima</dc:title>
  <dc:creator>Janet</dc:creator>
  <cp:lastModifiedBy>Pamella Scott</cp:lastModifiedBy>
  <cp:revision>39</cp:revision>
  <dcterms:created xsi:type="dcterms:W3CDTF">2013-11-11T14:48:48Z</dcterms:created>
  <dcterms:modified xsi:type="dcterms:W3CDTF">2014-09-15T19:47:14Z</dcterms:modified>
</cp:coreProperties>
</file>

<file path=docProps/thumbnail.jpeg>
</file>